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diagrams/layout3.xml" ContentType="application/vnd.openxmlformats-officedocument.drawingml.diagram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notesSlides/notesSlide6.xml" ContentType="application/vnd.openxmlformats-officedocument.presentationml.notesSlide+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60" r:id="rId5"/>
    <p:sldId id="261" r:id="rId6"/>
    <p:sldId id="263" r:id="rId7"/>
    <p:sldId id="268" r:id="rId8"/>
    <p:sldId id="264" r:id="rId9"/>
    <p:sldId id="265" r:id="rId10"/>
    <p:sldId id="266" r:id="rId11"/>
    <p:sldId id="269" r:id="rId12"/>
    <p:sldId id="270" r:id="rId13"/>
    <p:sldId id="271" r:id="rId14"/>
    <p:sldId id="272" r:id="rId15"/>
    <p:sldId id="273" r:id="rId16"/>
    <p:sldId id="274" r:id="rId17"/>
    <p:sldId id="276" r:id="rId18"/>
    <p:sldId id="277" r:id="rId19"/>
    <p:sldId id="278" r:id="rId20"/>
    <p:sldId id="279" r:id="rId21"/>
    <p:sldId id="280" r:id="rId22"/>
    <p:sldId id="281" r:id="rId23"/>
    <p:sldId id="282" r:id="rId24"/>
    <p:sldId id="284" r:id="rId25"/>
    <p:sldId id="283" r:id="rId26"/>
    <p:sldId id="285" r:id="rId27"/>
    <p:sldId id="286" r:id="rId28"/>
    <p:sldId id="287" r:id="rId29"/>
    <p:sldId id="288" r:id="rId30"/>
    <p:sldId id="290" r:id="rId31"/>
    <p:sldId id="291" r:id="rId32"/>
    <p:sldId id="292" r:id="rId33"/>
    <p:sldId id="300" r:id="rId34"/>
    <p:sldId id="293" r:id="rId35"/>
    <p:sldId id="294" r:id="rId36"/>
    <p:sldId id="295" r:id="rId37"/>
    <p:sldId id="297" r:id="rId38"/>
    <p:sldId id="296" r:id="rId39"/>
    <p:sldId id="304" r:id="rId40"/>
    <p:sldId id="306" r:id="rId41"/>
    <p:sldId id="298" r:id="rId42"/>
    <p:sldId id="299" r:id="rId43"/>
    <p:sldId id="301" r:id="rId44"/>
    <p:sldId id="307" r:id="rId45"/>
    <p:sldId id="302" r:id="rId46"/>
    <p:sldId id="303"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tilisateur Windows" initials="UW" lastIdx="2" clrIdx="0">
    <p:extLst>
      <p:ext uri="{19B8F6BF-5375-455C-9EA6-DF929625EA0E}">
        <p15:presenceInfo xmlns:p15="http://schemas.microsoft.com/office/powerpoint/2012/main" xmlns="" userId="Utilisateur Window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035" autoAdjust="0"/>
    <p:restoredTop sz="68459" autoAdjust="0"/>
  </p:normalViewPr>
  <p:slideViewPr>
    <p:cSldViewPr snapToGrid="0">
      <p:cViewPr>
        <p:scale>
          <a:sx n="60" d="100"/>
          <a:sy n="60" d="100"/>
        </p:scale>
        <p:origin x="-576" y="1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9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3839F-C1FF-4DF0-A253-DE0C239F63FB}"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fr-FR"/>
        </a:p>
      </dgm:t>
    </dgm:pt>
    <dgm:pt modelId="{0E506030-7838-4C7A-855B-9EAF7957B1EA}">
      <dgm:prSet phldrT="[Texte]"/>
      <dgm:spPr/>
      <dgm:t>
        <a:bodyPr/>
        <a:lstStyle/>
        <a:p>
          <a:r>
            <a:rPr lang="fr-FR" dirty="0" smtClean="0"/>
            <a:t> </a:t>
          </a:r>
          <a:endParaRPr lang="fr-FR" dirty="0"/>
        </a:p>
      </dgm:t>
    </dgm:pt>
    <dgm:pt modelId="{D4F07EFE-CBE2-4D2C-985E-4B21E3831C54}" type="parTrans" cxnId="{FCBF0A76-8EA3-469A-A049-FB53EB694920}">
      <dgm:prSet/>
      <dgm:spPr/>
      <dgm:t>
        <a:bodyPr/>
        <a:lstStyle/>
        <a:p>
          <a:endParaRPr lang="fr-FR"/>
        </a:p>
      </dgm:t>
    </dgm:pt>
    <dgm:pt modelId="{F5609E92-151E-401C-BBF4-6F726250D959}" type="sibTrans" cxnId="{FCBF0A76-8EA3-469A-A049-FB53EB694920}">
      <dgm:prSet/>
      <dgm:spPr/>
      <dgm:t>
        <a:bodyPr/>
        <a:lstStyle/>
        <a:p>
          <a:endParaRPr lang="fr-FR"/>
        </a:p>
      </dgm:t>
    </dgm:pt>
    <dgm:pt modelId="{DED6E021-ED76-4068-8C35-7A3BBB9449B2}" type="pres">
      <dgm:prSet presAssocID="{F833839F-C1FF-4DF0-A253-DE0C239F63FB}" presName="Name0" presStyleCnt="0">
        <dgm:presLayoutVars>
          <dgm:dir/>
          <dgm:animLvl val="lvl"/>
          <dgm:resizeHandles val="exact"/>
        </dgm:presLayoutVars>
      </dgm:prSet>
      <dgm:spPr/>
    </dgm:pt>
    <dgm:pt modelId="{1EFA6B5F-687C-4D5F-963E-22422A94C1CD}" type="pres">
      <dgm:prSet presAssocID="{0E506030-7838-4C7A-855B-9EAF7957B1EA}" presName="compositeNode" presStyleCnt="0">
        <dgm:presLayoutVars>
          <dgm:bulletEnabled val="1"/>
        </dgm:presLayoutVars>
      </dgm:prSet>
      <dgm:spPr/>
    </dgm:pt>
    <dgm:pt modelId="{D9CEEECB-C713-4AEA-BB23-B30F7930D8D2}" type="pres">
      <dgm:prSet presAssocID="{0E506030-7838-4C7A-855B-9EAF7957B1EA}" presName="bgRect" presStyleLbl="node1" presStyleIdx="0" presStyleCnt="1" custLinFactNeighborX="-1980" custLinFactNeighborY="74601"/>
      <dgm:spPr/>
    </dgm:pt>
    <dgm:pt modelId="{B30EDDCA-D1A0-40F9-85C6-A42E0645B1C9}" type="pres">
      <dgm:prSet presAssocID="{0E506030-7838-4C7A-855B-9EAF7957B1EA}" presName="parentNode" presStyleLbl="node1" presStyleIdx="0" presStyleCnt="1">
        <dgm:presLayoutVars>
          <dgm:chMax val="0"/>
          <dgm:bulletEnabled val="1"/>
        </dgm:presLayoutVars>
      </dgm:prSet>
      <dgm:spPr/>
    </dgm:pt>
  </dgm:ptLst>
  <dgm:cxnLst>
    <dgm:cxn modelId="{5ED3C5DC-6521-4634-8F4C-290D6082FB32}" type="presOf" srcId="{0E506030-7838-4C7A-855B-9EAF7957B1EA}" destId="{D9CEEECB-C713-4AEA-BB23-B30F7930D8D2}" srcOrd="0" destOrd="0" presId="urn:microsoft.com/office/officeart/2005/8/layout/hProcess7"/>
    <dgm:cxn modelId="{B558558A-1EE7-41BB-8AD6-769596BB5BAA}" type="presOf" srcId="{0E506030-7838-4C7A-855B-9EAF7957B1EA}" destId="{B30EDDCA-D1A0-40F9-85C6-A42E0645B1C9}" srcOrd="1" destOrd="0" presId="urn:microsoft.com/office/officeart/2005/8/layout/hProcess7"/>
    <dgm:cxn modelId="{FCBF0A76-8EA3-469A-A049-FB53EB694920}" srcId="{F833839F-C1FF-4DF0-A253-DE0C239F63FB}" destId="{0E506030-7838-4C7A-855B-9EAF7957B1EA}" srcOrd="0" destOrd="0" parTransId="{D4F07EFE-CBE2-4D2C-985E-4B21E3831C54}" sibTransId="{F5609E92-151E-401C-BBF4-6F726250D959}"/>
    <dgm:cxn modelId="{83DD0FDD-5AB9-47DF-8FBC-4E479E739B90}" type="presOf" srcId="{F833839F-C1FF-4DF0-A253-DE0C239F63FB}" destId="{DED6E021-ED76-4068-8C35-7A3BBB9449B2}" srcOrd="0" destOrd="0" presId="urn:microsoft.com/office/officeart/2005/8/layout/hProcess7"/>
    <dgm:cxn modelId="{1014B445-C6BE-4463-8240-016164B62121}" type="presParOf" srcId="{DED6E021-ED76-4068-8C35-7A3BBB9449B2}" destId="{1EFA6B5F-687C-4D5F-963E-22422A94C1CD}" srcOrd="0" destOrd="0" presId="urn:microsoft.com/office/officeart/2005/8/layout/hProcess7"/>
    <dgm:cxn modelId="{82A17DA7-00D7-44F3-B2C9-C922C487433A}" type="presParOf" srcId="{1EFA6B5F-687C-4D5F-963E-22422A94C1CD}" destId="{D9CEEECB-C713-4AEA-BB23-B30F7930D8D2}" srcOrd="0" destOrd="0" presId="urn:microsoft.com/office/officeart/2005/8/layout/hProcess7"/>
    <dgm:cxn modelId="{DD48393B-A5F6-428B-8E34-74A07DACC0B7}" type="presParOf" srcId="{1EFA6B5F-687C-4D5F-963E-22422A94C1CD}" destId="{B30EDDCA-D1A0-40F9-85C6-A42E0645B1C9}" srcOrd="1" destOrd="0" presId="urn:microsoft.com/office/officeart/2005/8/layout/hProcess7"/>
  </dgm:cxnLst>
  <dgm:bg/>
  <dgm:whole/>
</dgm:dataModel>
</file>

<file path=ppt/diagrams/data2.xml><?xml version="1.0" encoding="utf-8"?>
<dgm:dataModel xmlns:dgm="http://schemas.openxmlformats.org/drawingml/2006/diagram" xmlns:a="http://schemas.openxmlformats.org/drawingml/2006/main">
  <dgm:ptLst>
    <dgm:pt modelId="{F833839F-C1FF-4DF0-A253-DE0C239F63FB}"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fr-FR"/>
        </a:p>
      </dgm:t>
    </dgm:pt>
    <dgm:pt modelId="{0E506030-7838-4C7A-855B-9EAF7957B1EA}">
      <dgm:prSet phldrT="[Texte]"/>
      <dgm:spPr/>
      <dgm:t>
        <a:bodyPr/>
        <a:lstStyle/>
        <a:p>
          <a:r>
            <a:rPr lang="fr-FR" dirty="0" smtClean="0"/>
            <a:t> </a:t>
          </a:r>
          <a:endParaRPr lang="fr-FR" dirty="0"/>
        </a:p>
      </dgm:t>
    </dgm:pt>
    <dgm:pt modelId="{D4F07EFE-CBE2-4D2C-985E-4B21E3831C54}" type="parTrans" cxnId="{FCBF0A76-8EA3-469A-A049-FB53EB694920}">
      <dgm:prSet/>
      <dgm:spPr/>
      <dgm:t>
        <a:bodyPr/>
        <a:lstStyle/>
        <a:p>
          <a:endParaRPr lang="fr-FR"/>
        </a:p>
      </dgm:t>
    </dgm:pt>
    <dgm:pt modelId="{F5609E92-151E-401C-BBF4-6F726250D959}" type="sibTrans" cxnId="{FCBF0A76-8EA3-469A-A049-FB53EB694920}">
      <dgm:prSet/>
      <dgm:spPr/>
      <dgm:t>
        <a:bodyPr/>
        <a:lstStyle/>
        <a:p>
          <a:endParaRPr lang="fr-FR"/>
        </a:p>
      </dgm:t>
    </dgm:pt>
    <dgm:pt modelId="{DED6E021-ED76-4068-8C35-7A3BBB9449B2}" type="pres">
      <dgm:prSet presAssocID="{F833839F-C1FF-4DF0-A253-DE0C239F63FB}" presName="Name0" presStyleCnt="0">
        <dgm:presLayoutVars>
          <dgm:dir/>
          <dgm:animLvl val="lvl"/>
          <dgm:resizeHandles val="exact"/>
        </dgm:presLayoutVars>
      </dgm:prSet>
      <dgm:spPr/>
    </dgm:pt>
    <dgm:pt modelId="{1EFA6B5F-687C-4D5F-963E-22422A94C1CD}" type="pres">
      <dgm:prSet presAssocID="{0E506030-7838-4C7A-855B-9EAF7957B1EA}" presName="compositeNode" presStyleCnt="0">
        <dgm:presLayoutVars>
          <dgm:bulletEnabled val="1"/>
        </dgm:presLayoutVars>
      </dgm:prSet>
      <dgm:spPr/>
    </dgm:pt>
    <dgm:pt modelId="{D9CEEECB-C713-4AEA-BB23-B30F7930D8D2}" type="pres">
      <dgm:prSet presAssocID="{0E506030-7838-4C7A-855B-9EAF7957B1EA}" presName="bgRect" presStyleLbl="node1" presStyleIdx="0" presStyleCnt="1" custLinFactNeighborX="3842" custLinFactNeighborY="1626"/>
      <dgm:spPr/>
    </dgm:pt>
    <dgm:pt modelId="{B30EDDCA-D1A0-40F9-85C6-A42E0645B1C9}" type="pres">
      <dgm:prSet presAssocID="{0E506030-7838-4C7A-855B-9EAF7957B1EA}" presName="parentNode" presStyleLbl="node1" presStyleIdx="0" presStyleCnt="1">
        <dgm:presLayoutVars>
          <dgm:chMax val="0"/>
          <dgm:bulletEnabled val="1"/>
        </dgm:presLayoutVars>
      </dgm:prSet>
      <dgm:spPr/>
    </dgm:pt>
  </dgm:ptLst>
  <dgm:cxnLst>
    <dgm:cxn modelId="{FCBF0A76-8EA3-469A-A049-FB53EB694920}" srcId="{F833839F-C1FF-4DF0-A253-DE0C239F63FB}" destId="{0E506030-7838-4C7A-855B-9EAF7957B1EA}" srcOrd="0" destOrd="0" parTransId="{D4F07EFE-CBE2-4D2C-985E-4B21E3831C54}" sibTransId="{F5609E92-151E-401C-BBF4-6F726250D959}"/>
    <dgm:cxn modelId="{BD575D74-C9AD-435F-AD45-2102A1CA3BA3}" type="presOf" srcId="{F833839F-C1FF-4DF0-A253-DE0C239F63FB}" destId="{DED6E021-ED76-4068-8C35-7A3BBB9449B2}" srcOrd="0" destOrd="0" presId="urn:microsoft.com/office/officeart/2005/8/layout/hProcess7"/>
    <dgm:cxn modelId="{F1624C60-7064-4767-BFA3-1F93E16E946F}" type="presOf" srcId="{0E506030-7838-4C7A-855B-9EAF7957B1EA}" destId="{B30EDDCA-D1A0-40F9-85C6-A42E0645B1C9}" srcOrd="1" destOrd="0" presId="urn:microsoft.com/office/officeart/2005/8/layout/hProcess7"/>
    <dgm:cxn modelId="{71C87D53-BFE8-4378-9381-C152CEFA18C0}" type="presOf" srcId="{0E506030-7838-4C7A-855B-9EAF7957B1EA}" destId="{D9CEEECB-C713-4AEA-BB23-B30F7930D8D2}" srcOrd="0" destOrd="0" presId="urn:microsoft.com/office/officeart/2005/8/layout/hProcess7"/>
    <dgm:cxn modelId="{78809EAA-D696-45A1-A88B-88814EFD1F0F}" type="presParOf" srcId="{DED6E021-ED76-4068-8C35-7A3BBB9449B2}" destId="{1EFA6B5F-687C-4D5F-963E-22422A94C1CD}" srcOrd="0" destOrd="0" presId="urn:microsoft.com/office/officeart/2005/8/layout/hProcess7"/>
    <dgm:cxn modelId="{EA1DD888-EAF3-46B8-8C5F-F337D3A1E773}" type="presParOf" srcId="{1EFA6B5F-687C-4D5F-963E-22422A94C1CD}" destId="{D9CEEECB-C713-4AEA-BB23-B30F7930D8D2}" srcOrd="0" destOrd="0" presId="urn:microsoft.com/office/officeart/2005/8/layout/hProcess7"/>
    <dgm:cxn modelId="{C5520B0E-839E-40AE-832B-1677A754D912}" type="presParOf" srcId="{1EFA6B5F-687C-4D5F-963E-22422A94C1CD}" destId="{B30EDDCA-D1A0-40F9-85C6-A42E0645B1C9}" srcOrd="1" destOrd="0" presId="urn:microsoft.com/office/officeart/2005/8/layout/hProcess7"/>
  </dgm:cxnLst>
  <dgm:bg/>
  <dgm:whole/>
</dgm:dataModel>
</file>

<file path=ppt/diagrams/data3.xml><?xml version="1.0" encoding="utf-8"?>
<dgm:dataModel xmlns:dgm="http://schemas.openxmlformats.org/drawingml/2006/diagram" xmlns:a="http://schemas.openxmlformats.org/drawingml/2006/main">
  <dgm:ptLst>
    <dgm:pt modelId="{F833839F-C1FF-4DF0-A253-DE0C239F63FB}"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fr-FR"/>
        </a:p>
      </dgm:t>
    </dgm:pt>
    <dgm:pt modelId="{0E506030-7838-4C7A-855B-9EAF7957B1EA}">
      <dgm:prSet phldrT="[Texte]"/>
      <dgm:spPr/>
      <dgm:t>
        <a:bodyPr/>
        <a:lstStyle/>
        <a:p>
          <a:r>
            <a:rPr lang="fr-FR" dirty="0" smtClean="0"/>
            <a:t> </a:t>
          </a:r>
          <a:endParaRPr lang="fr-FR" dirty="0"/>
        </a:p>
      </dgm:t>
    </dgm:pt>
    <dgm:pt modelId="{D4F07EFE-CBE2-4D2C-985E-4B21E3831C54}" type="parTrans" cxnId="{FCBF0A76-8EA3-469A-A049-FB53EB694920}">
      <dgm:prSet/>
      <dgm:spPr/>
      <dgm:t>
        <a:bodyPr/>
        <a:lstStyle/>
        <a:p>
          <a:endParaRPr lang="fr-FR"/>
        </a:p>
      </dgm:t>
    </dgm:pt>
    <dgm:pt modelId="{F5609E92-151E-401C-BBF4-6F726250D959}" type="sibTrans" cxnId="{FCBF0A76-8EA3-469A-A049-FB53EB694920}">
      <dgm:prSet/>
      <dgm:spPr/>
      <dgm:t>
        <a:bodyPr/>
        <a:lstStyle/>
        <a:p>
          <a:endParaRPr lang="fr-FR"/>
        </a:p>
      </dgm:t>
    </dgm:pt>
    <dgm:pt modelId="{DED6E021-ED76-4068-8C35-7A3BBB9449B2}" type="pres">
      <dgm:prSet presAssocID="{F833839F-C1FF-4DF0-A253-DE0C239F63FB}" presName="Name0" presStyleCnt="0">
        <dgm:presLayoutVars>
          <dgm:dir/>
          <dgm:animLvl val="lvl"/>
          <dgm:resizeHandles val="exact"/>
        </dgm:presLayoutVars>
      </dgm:prSet>
      <dgm:spPr/>
    </dgm:pt>
    <dgm:pt modelId="{1EFA6B5F-687C-4D5F-963E-22422A94C1CD}" type="pres">
      <dgm:prSet presAssocID="{0E506030-7838-4C7A-855B-9EAF7957B1EA}" presName="compositeNode" presStyleCnt="0">
        <dgm:presLayoutVars>
          <dgm:bulletEnabled val="1"/>
        </dgm:presLayoutVars>
      </dgm:prSet>
      <dgm:spPr/>
    </dgm:pt>
    <dgm:pt modelId="{D9CEEECB-C713-4AEA-BB23-B30F7930D8D2}" type="pres">
      <dgm:prSet presAssocID="{0E506030-7838-4C7A-855B-9EAF7957B1EA}" presName="bgRect" presStyleLbl="node1" presStyleIdx="0" presStyleCnt="1" custLinFactNeighborX="19210" custLinFactNeighborY="-5691"/>
      <dgm:spPr/>
    </dgm:pt>
    <dgm:pt modelId="{B30EDDCA-D1A0-40F9-85C6-A42E0645B1C9}" type="pres">
      <dgm:prSet presAssocID="{0E506030-7838-4C7A-855B-9EAF7957B1EA}" presName="parentNode" presStyleLbl="node1" presStyleIdx="0" presStyleCnt="1">
        <dgm:presLayoutVars>
          <dgm:chMax val="0"/>
          <dgm:bulletEnabled val="1"/>
        </dgm:presLayoutVars>
      </dgm:prSet>
      <dgm:spPr/>
    </dgm:pt>
  </dgm:ptLst>
  <dgm:cxnLst>
    <dgm:cxn modelId="{FCBF0A76-8EA3-469A-A049-FB53EB694920}" srcId="{F833839F-C1FF-4DF0-A253-DE0C239F63FB}" destId="{0E506030-7838-4C7A-855B-9EAF7957B1EA}" srcOrd="0" destOrd="0" parTransId="{D4F07EFE-CBE2-4D2C-985E-4B21E3831C54}" sibTransId="{F5609E92-151E-401C-BBF4-6F726250D959}"/>
    <dgm:cxn modelId="{5BD97255-B7B4-4FBB-86D3-8C59447A02C1}" type="presOf" srcId="{F833839F-C1FF-4DF0-A253-DE0C239F63FB}" destId="{DED6E021-ED76-4068-8C35-7A3BBB9449B2}" srcOrd="0" destOrd="0" presId="urn:microsoft.com/office/officeart/2005/8/layout/hProcess7"/>
    <dgm:cxn modelId="{6E574F93-6CBB-408D-A2DF-79D54ED59E51}" type="presOf" srcId="{0E506030-7838-4C7A-855B-9EAF7957B1EA}" destId="{D9CEEECB-C713-4AEA-BB23-B30F7930D8D2}" srcOrd="0" destOrd="0" presId="urn:microsoft.com/office/officeart/2005/8/layout/hProcess7"/>
    <dgm:cxn modelId="{91F4B982-AE63-43F9-B0CF-A2F22595D409}" type="presOf" srcId="{0E506030-7838-4C7A-855B-9EAF7957B1EA}" destId="{B30EDDCA-D1A0-40F9-85C6-A42E0645B1C9}" srcOrd="1" destOrd="0" presId="urn:microsoft.com/office/officeart/2005/8/layout/hProcess7"/>
    <dgm:cxn modelId="{E18816AD-BE98-4775-827E-76E9F9C9D0F3}" type="presParOf" srcId="{DED6E021-ED76-4068-8C35-7A3BBB9449B2}" destId="{1EFA6B5F-687C-4D5F-963E-22422A94C1CD}" srcOrd="0" destOrd="0" presId="urn:microsoft.com/office/officeart/2005/8/layout/hProcess7"/>
    <dgm:cxn modelId="{776168F7-09CC-4A78-B08B-225595326017}" type="presParOf" srcId="{1EFA6B5F-687C-4D5F-963E-22422A94C1CD}" destId="{D9CEEECB-C713-4AEA-BB23-B30F7930D8D2}" srcOrd="0" destOrd="0" presId="urn:microsoft.com/office/officeart/2005/8/layout/hProcess7"/>
    <dgm:cxn modelId="{C9DF0057-EADE-46C2-AD27-75EF303306B8}" type="presParOf" srcId="{1EFA6B5F-687C-4D5F-963E-22422A94C1CD}" destId="{B30EDDCA-D1A0-40F9-85C6-A42E0645B1C9}" srcOrd="1" destOrd="0" presId="urn:microsoft.com/office/officeart/2005/8/layout/hProcess7"/>
  </dgm:cxnLst>
  <dgm:bg/>
  <dgm:whole/>
</dgm:dataModel>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EA06AC-F064-4508-881E-CDD65289D598}" type="datetimeFigureOut">
              <a:rPr lang="fr-FR" smtClean="0"/>
              <a:pPr/>
              <a:t>21/10/2018</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7823C-1595-4BD3-9F1A-65AD87B71E64}"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commentcamarche.net/contents/756-pc-ordinateur-personne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commentcamarche.net/contents/1322-navigateur-intern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En raison de leur présence sur les postes de l’IGS nous avons testé notre application sur deux navigateur web comme suite</a:t>
            </a:r>
            <a:r>
              <a:rPr lang="fr-FR"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Chrome  et </a:t>
            </a:r>
            <a:r>
              <a:rPr lang="fr-FR" sz="1200" kern="1200" dirty="0" err="1" smtClean="0">
                <a:solidFill>
                  <a:schemeClr val="tx1"/>
                </a:solidFill>
                <a:latin typeface="+mn-lt"/>
                <a:ea typeface="+mn-ea"/>
                <a:cs typeface="+mn-cs"/>
              </a:rPr>
              <a:t>firefox</a:t>
            </a:r>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34</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baseline="0" dirty="0" smtClean="0">
                <a:solidFill>
                  <a:schemeClr val="tx1"/>
                </a:solidFill>
                <a:latin typeface="+mn-lt"/>
                <a:ea typeface="+mn-ea"/>
                <a:cs typeface="+mn-cs"/>
              </a:rPr>
              <a:t>Pour mieux Structuré notre code nous avons utiliser un patron de conception MVC en anglais appeler design pattern MVC;</a:t>
            </a:r>
          </a:p>
          <a:p>
            <a:r>
              <a:rPr lang="fr-FR" sz="1200" kern="1200" baseline="0" dirty="0" smtClean="0">
                <a:solidFill>
                  <a:schemeClr val="tx1"/>
                </a:solidFill>
                <a:latin typeface="+mn-lt"/>
                <a:ea typeface="+mn-ea"/>
                <a:cs typeface="+mn-cs"/>
              </a:rPr>
              <a:t>En effet un patron de conception est un ensemble de </a:t>
            </a:r>
            <a:r>
              <a:rPr lang="fr-FR" sz="1200" kern="1200" baseline="0" dirty="0" err="1" smtClean="0">
                <a:solidFill>
                  <a:schemeClr val="tx1"/>
                </a:solidFill>
                <a:latin typeface="+mn-lt"/>
                <a:ea typeface="+mn-ea"/>
                <a:cs typeface="+mn-cs"/>
              </a:rPr>
              <a:t>serie</a:t>
            </a:r>
            <a:r>
              <a:rPr lang="fr-FR" sz="1200" kern="1200" baseline="0" dirty="0" smtClean="0">
                <a:solidFill>
                  <a:schemeClr val="tx1"/>
                </a:solidFill>
                <a:latin typeface="+mn-lt"/>
                <a:ea typeface="+mn-ea"/>
                <a:cs typeface="+mn-cs"/>
              </a:rPr>
              <a:t> de bonne pratique mise place par des </a:t>
            </a:r>
            <a:r>
              <a:rPr lang="fr-FR" sz="1200" kern="1200" baseline="0" dirty="0" err="1" smtClean="0">
                <a:solidFill>
                  <a:schemeClr val="tx1"/>
                </a:solidFill>
                <a:latin typeface="+mn-lt"/>
                <a:ea typeface="+mn-ea"/>
                <a:cs typeface="+mn-cs"/>
              </a:rPr>
              <a:t>developpeurs</a:t>
            </a:r>
            <a:r>
              <a:rPr lang="fr-FR" sz="1200" kern="1200" baseline="0" dirty="0" smtClean="0">
                <a:solidFill>
                  <a:schemeClr val="tx1"/>
                </a:solidFill>
                <a:latin typeface="+mn-lt"/>
                <a:ea typeface="+mn-ea"/>
                <a:cs typeface="+mn-cs"/>
              </a:rPr>
              <a:t>.</a:t>
            </a:r>
          </a:p>
          <a:p>
            <a:r>
              <a:rPr lang="fr-FR" sz="1200" kern="1200" baseline="0" dirty="0" smtClean="0">
                <a:solidFill>
                  <a:schemeClr val="tx1"/>
                </a:solidFill>
                <a:latin typeface="+mn-lt"/>
                <a:ea typeface="+mn-ea"/>
                <a:cs typeface="+mn-cs"/>
              </a:rPr>
              <a:t>De ce fait le patron de conception MVC a pour but justement de </a:t>
            </a:r>
            <a:r>
              <a:rPr lang="fr-FR" sz="1200" kern="1200" baseline="0" dirty="0" err="1" smtClean="0">
                <a:solidFill>
                  <a:schemeClr val="tx1"/>
                </a:solidFill>
                <a:latin typeface="+mn-lt"/>
                <a:ea typeface="+mn-ea"/>
                <a:cs typeface="+mn-cs"/>
              </a:rPr>
              <a:t>separer</a:t>
            </a:r>
            <a:r>
              <a:rPr lang="fr-FR" sz="1200" kern="1200" baseline="0" dirty="0" smtClean="0">
                <a:solidFill>
                  <a:schemeClr val="tx1"/>
                </a:solidFill>
                <a:latin typeface="+mn-lt"/>
                <a:ea typeface="+mn-ea"/>
                <a:cs typeface="+mn-cs"/>
              </a:rPr>
              <a:t> la logique du code en trois parties que l’on retrouve dans des fichiers distincts :</a:t>
            </a:r>
            <a:endParaRPr lang="fr-FR" sz="1200" kern="1200" baseline="0" dirty="0" smtClean="0">
              <a:solidFill>
                <a:schemeClr val="tx1"/>
              </a:solidFill>
              <a:latin typeface="+mn-lt"/>
              <a:ea typeface="+mn-ea"/>
              <a:cs typeface="+mn-cs"/>
            </a:endParaRPr>
          </a:p>
          <a:p>
            <a:r>
              <a:rPr lang="fr-FR" sz="1200" kern="1200" baseline="0" dirty="0" smtClean="0">
                <a:solidFill>
                  <a:schemeClr val="tx1"/>
                </a:solidFill>
                <a:latin typeface="+mn-lt"/>
                <a:ea typeface="+mn-ea"/>
                <a:cs typeface="+mn-cs"/>
              </a:rPr>
              <a:t>• le modèle, </a:t>
            </a:r>
            <a:r>
              <a:rPr lang="fr-FR" sz="1200" kern="1200" baseline="0" dirty="0" smtClean="0">
                <a:solidFill>
                  <a:schemeClr val="tx1"/>
                </a:solidFill>
                <a:latin typeface="+mn-lt"/>
                <a:ea typeface="+mn-ea"/>
                <a:cs typeface="+mn-cs"/>
              </a:rPr>
              <a:t>cette partie </a:t>
            </a:r>
            <a:r>
              <a:rPr lang="fr-FR" sz="1200" kern="1200" baseline="0" dirty="0" err="1" smtClean="0">
                <a:solidFill>
                  <a:schemeClr val="tx1"/>
                </a:solidFill>
                <a:latin typeface="+mn-lt"/>
                <a:ea typeface="+mn-ea"/>
                <a:cs typeface="+mn-cs"/>
              </a:rPr>
              <a:t>gere</a:t>
            </a:r>
            <a:r>
              <a:rPr lang="fr-FR" sz="1200" kern="1200" baseline="0" dirty="0" smtClean="0">
                <a:solidFill>
                  <a:schemeClr val="tx1"/>
                </a:solidFill>
                <a:latin typeface="+mn-lt"/>
                <a:ea typeface="+mn-ea"/>
                <a:cs typeface="+mn-cs"/>
              </a:rPr>
              <a:t> les données de l’application et a pour </a:t>
            </a:r>
            <a:r>
              <a:rPr lang="fr-FR" sz="1200" kern="1200" baseline="0" dirty="0" err="1" smtClean="0">
                <a:solidFill>
                  <a:schemeClr val="tx1"/>
                </a:solidFill>
                <a:latin typeface="+mn-lt"/>
                <a:ea typeface="+mn-ea"/>
                <a:cs typeface="+mn-cs"/>
              </a:rPr>
              <a:t>role</a:t>
            </a:r>
            <a:r>
              <a:rPr lang="fr-FR" sz="1200" kern="1200" baseline="0" dirty="0" smtClean="0">
                <a:solidFill>
                  <a:schemeClr val="tx1"/>
                </a:solidFill>
                <a:latin typeface="+mn-lt"/>
                <a:ea typeface="+mn-ea"/>
                <a:cs typeface="+mn-cs"/>
              </a:rPr>
              <a:t> de </a:t>
            </a:r>
            <a:r>
              <a:rPr lang="fr-FR" sz="1200" kern="1200" baseline="0" dirty="0" err="1" smtClean="0">
                <a:solidFill>
                  <a:schemeClr val="tx1"/>
                </a:solidFill>
                <a:latin typeface="+mn-lt"/>
                <a:ea typeface="+mn-ea"/>
                <a:cs typeface="+mn-cs"/>
              </a:rPr>
              <a:t>recuperer</a:t>
            </a:r>
            <a:r>
              <a:rPr lang="fr-FR" sz="1200" kern="1200" baseline="0" dirty="0" smtClean="0">
                <a:solidFill>
                  <a:schemeClr val="tx1"/>
                </a:solidFill>
                <a:latin typeface="+mn-lt"/>
                <a:ea typeface="+mn-ea"/>
                <a:cs typeface="+mn-cs"/>
              </a:rPr>
              <a:t> les information de la BD de les </a:t>
            </a:r>
            <a:r>
              <a:rPr lang="fr-FR" sz="1200" kern="1200" baseline="0" dirty="0" err="1" smtClean="0">
                <a:solidFill>
                  <a:schemeClr val="tx1"/>
                </a:solidFill>
                <a:latin typeface="+mn-lt"/>
                <a:ea typeface="+mn-ea"/>
                <a:cs typeface="+mn-cs"/>
              </a:rPr>
              <a:t>reogarniser</a:t>
            </a:r>
            <a:r>
              <a:rPr lang="fr-FR" sz="1200" kern="1200" baseline="0" dirty="0" smtClean="0">
                <a:solidFill>
                  <a:schemeClr val="tx1"/>
                </a:solidFill>
                <a:latin typeface="+mn-lt"/>
                <a:ea typeface="+mn-ea"/>
                <a:cs typeface="+mn-cs"/>
              </a:rPr>
              <a:t> pour qu’elle puisse </a:t>
            </a:r>
            <a:r>
              <a:rPr lang="fr-FR" sz="1200" kern="1200" baseline="0" dirty="0" err="1" smtClean="0">
                <a:solidFill>
                  <a:schemeClr val="tx1"/>
                </a:solidFill>
                <a:latin typeface="+mn-lt"/>
                <a:ea typeface="+mn-ea"/>
                <a:cs typeface="+mn-cs"/>
              </a:rPr>
              <a:t>etre</a:t>
            </a:r>
            <a:r>
              <a:rPr lang="fr-FR" sz="1200" kern="1200" baseline="0" dirty="0" smtClean="0">
                <a:solidFill>
                  <a:schemeClr val="tx1"/>
                </a:solidFill>
                <a:latin typeface="+mn-lt"/>
                <a:ea typeface="+mn-ea"/>
                <a:cs typeface="+mn-cs"/>
              </a:rPr>
              <a:t> traiter par le Controller; </a:t>
            </a:r>
            <a:endParaRPr lang="fr-FR" sz="1200" kern="1200" baseline="0" dirty="0" smtClean="0">
              <a:solidFill>
                <a:schemeClr val="tx1"/>
              </a:solidFill>
              <a:latin typeface="+mn-lt"/>
              <a:ea typeface="+mn-ea"/>
              <a:cs typeface="+mn-cs"/>
            </a:endParaRPr>
          </a:p>
          <a:p>
            <a:r>
              <a:rPr lang="fr-FR" sz="1200" kern="1200" baseline="0" dirty="0" smtClean="0">
                <a:solidFill>
                  <a:schemeClr val="tx1"/>
                </a:solidFill>
                <a:latin typeface="+mn-lt"/>
                <a:ea typeface="+mn-ea"/>
                <a:cs typeface="+mn-cs"/>
              </a:rPr>
              <a:t>• la vue, </a:t>
            </a:r>
            <a:r>
              <a:rPr lang="fr-FR" sz="1200" kern="1200" baseline="0" dirty="0" smtClean="0">
                <a:solidFill>
                  <a:schemeClr val="tx1"/>
                </a:solidFill>
                <a:latin typeface="+mn-lt"/>
                <a:ea typeface="+mn-ea"/>
                <a:cs typeface="+mn-cs"/>
              </a:rPr>
              <a:t>cette partie </a:t>
            </a:r>
            <a:r>
              <a:rPr lang="fr-FR" sz="1200" kern="1200" baseline="0" dirty="0" smtClean="0">
                <a:solidFill>
                  <a:schemeClr val="tx1"/>
                </a:solidFill>
                <a:latin typeface="+mn-lt"/>
                <a:ea typeface="+mn-ea"/>
                <a:cs typeface="+mn-cs"/>
              </a:rPr>
              <a:t>représente l’interface </a:t>
            </a:r>
            <a:r>
              <a:rPr lang="fr-FR" sz="1200" kern="1200" baseline="0" dirty="0" smtClean="0">
                <a:solidFill>
                  <a:schemeClr val="tx1"/>
                </a:solidFill>
                <a:latin typeface="+mn-lt"/>
                <a:ea typeface="+mn-ea"/>
                <a:cs typeface="+mn-cs"/>
              </a:rPr>
              <a:t>utilisateur qui se concentre sue l’affichage  </a:t>
            </a:r>
            <a:r>
              <a:rPr lang="fr-FR" sz="1200" kern="1200" baseline="0" dirty="0" smtClean="0">
                <a:solidFill>
                  <a:schemeClr val="tx1"/>
                </a:solidFill>
                <a:latin typeface="+mn-lt"/>
                <a:ea typeface="+mn-ea"/>
                <a:cs typeface="+mn-cs"/>
              </a:rPr>
              <a:t>; </a:t>
            </a:r>
          </a:p>
          <a:p>
            <a:r>
              <a:rPr lang="fr-FR" sz="1200" kern="1200" baseline="0" dirty="0" smtClean="0">
                <a:solidFill>
                  <a:schemeClr val="tx1"/>
                </a:solidFill>
                <a:latin typeface="+mn-lt"/>
                <a:ea typeface="+mn-ea"/>
                <a:cs typeface="+mn-cs"/>
              </a:rPr>
              <a:t>•le contrôleur, qui gère la synchronisation entre la vue et le modèle. </a:t>
            </a:r>
            <a:endParaRPr lang="fr-FR" dirty="0" smtClean="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35</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pour </a:t>
            </a:r>
            <a:r>
              <a:rPr lang="fr-FR" baseline="0" dirty="0" smtClean="0"/>
              <a:t>écrire nos scriptes de </a:t>
            </a:r>
            <a:r>
              <a:rPr lang="fr-FR" baseline="0" dirty="0" smtClean="0"/>
              <a:t>code nous avons utilisés EDI Sublime </a:t>
            </a:r>
            <a:r>
              <a:rPr lang="fr-FR" baseline="0" dirty="0" err="1" smtClean="0"/>
              <a:t>text</a:t>
            </a:r>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36</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Comme langage de programmation nous avons utiliser php</a:t>
            </a:r>
            <a:r>
              <a:rPr lang="fr-FR" baseline="0" dirty="0" smtClean="0"/>
              <a:t> pour produire nos page web dynamique, Html pour la partie statique combine a du CSS pour un ergonomie plus que conviviale, </a:t>
            </a:r>
            <a:r>
              <a:rPr lang="fr-FR" baseline="0" dirty="0" err="1" smtClean="0"/>
              <a:t>jquery</a:t>
            </a:r>
            <a:r>
              <a:rPr lang="fr-FR" baseline="0" dirty="0" smtClean="0"/>
              <a:t> </a:t>
            </a:r>
            <a:r>
              <a:rPr lang="fr-FR" baseline="0" dirty="0" err="1" smtClean="0"/>
              <a:t>ajax</a:t>
            </a:r>
            <a:r>
              <a:rPr lang="fr-FR" baseline="0" dirty="0" smtClean="0"/>
              <a:t> </a:t>
            </a:r>
            <a:r>
              <a:rPr lang="fr-FR" baseline="0" dirty="0" err="1" smtClean="0"/>
              <a:t>javascript</a:t>
            </a:r>
            <a:r>
              <a:rPr lang="fr-FR" baseline="0" dirty="0" smtClean="0"/>
              <a:t> pour rendre page html dynamique</a:t>
            </a:r>
          </a:p>
          <a:p>
            <a:r>
              <a:rPr lang="fr-FR" baseline="0" dirty="0" err="1" smtClean="0"/>
              <a:t>Bootstrap</a:t>
            </a:r>
            <a:r>
              <a:rPr lang="fr-FR" baseline="0" dirty="0" smtClean="0"/>
              <a:t> et </a:t>
            </a:r>
            <a:r>
              <a:rPr lang="fr-FR" baseline="0" dirty="0" err="1" smtClean="0"/>
              <a:t>materialise</a:t>
            </a:r>
            <a:r>
              <a:rPr lang="fr-FR" baseline="0" dirty="0" smtClean="0"/>
              <a:t> pour faire du responsive design</a:t>
            </a: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37</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dirty="0" smtClean="0">
                <a:latin typeface="Times New Roman" panose="02020603050405020304" pitchFamily="18" charset="0"/>
                <a:cs typeface="Times New Roman" panose="02020603050405020304" pitchFamily="18" charset="0"/>
              </a:rPr>
              <a:t>De nos jours l’informatique couvre à peu près toutes les branches de l’activité humaine. Elle contribue à l’évolution de plusieurs domaines grâce à ses applications variées en industrie, communication, enseignement… etc.</a:t>
            </a:r>
          </a:p>
          <a:p>
            <a:pPr algn="just">
              <a:lnSpc>
                <a:spcPct val="150000"/>
              </a:lnSpc>
            </a:pPr>
            <a:r>
              <a:rPr lang="fr-FR" sz="1200" dirty="0" smtClean="0">
                <a:latin typeface="Times New Roman" panose="02020603050405020304" pitchFamily="18" charset="0"/>
                <a:cs typeface="Times New Roman" panose="02020603050405020304" pitchFamily="18" charset="0"/>
              </a:rPr>
              <a:t>Le  responsable  de  l’Inspection  Générale  des  Services  du  Ministère  des </a:t>
            </a:r>
          </a:p>
          <a:p>
            <a:pPr algn="just">
              <a:lnSpc>
                <a:spcPct val="150000"/>
              </a:lnSpc>
            </a:pPr>
            <a:r>
              <a:rPr lang="fr-FR" sz="1200" dirty="0" smtClean="0">
                <a:latin typeface="Times New Roman" panose="02020603050405020304" pitchFamily="18" charset="0"/>
                <a:cs typeface="Times New Roman" panose="02020603050405020304" pitchFamily="18" charset="0"/>
              </a:rPr>
              <a:t>Finances, ayant pris conscience  de l’apport de l’informatique sur l’amélioration de la procédure du suivi et de qualité a accueilli favorablement le thème proposé par la Direction  de  l’Informatique Financière  (DIF), qui est le siège de notre stage. C’est dans cette optique  qu’il nous  a  été proposé  comme thème de projet de fin d’études  « La  mise  en  place  d’un  système  automatisé  de  gestion  des Programmations et Suivis des missions d’une Inspection Générale des Services :  cas du Ministère des Finances ».</a:t>
            </a: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5</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21</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Merci !!</a:t>
            </a:r>
          </a:p>
          <a:p>
            <a:r>
              <a:rPr lang="fr-FR" dirty="0" smtClean="0"/>
              <a:t>Mr le </a:t>
            </a:r>
            <a:r>
              <a:rPr lang="fr-FR" dirty="0" err="1" smtClean="0"/>
              <a:t>president</a:t>
            </a:r>
            <a:r>
              <a:rPr lang="fr-FR" dirty="0" smtClean="0"/>
              <a:t> du jury, chers membres du jury,</a:t>
            </a:r>
          </a:p>
          <a:p>
            <a:r>
              <a:rPr lang="fr-FR" dirty="0" smtClean="0"/>
              <a:t>Comme viens de le dire</a:t>
            </a:r>
            <a:r>
              <a:rPr lang="fr-FR" baseline="0" dirty="0" smtClean="0"/>
              <a:t> </a:t>
            </a:r>
            <a:r>
              <a:rPr lang="fr-FR" baseline="0" dirty="0" err="1" smtClean="0"/>
              <a:t>mlle</a:t>
            </a:r>
            <a:r>
              <a:rPr lang="fr-FR" baseline="0" dirty="0" smtClean="0"/>
              <a:t> </a:t>
            </a:r>
            <a:r>
              <a:rPr lang="fr-FR" baseline="0" dirty="0" err="1" smtClean="0"/>
              <a:t>tourad</a:t>
            </a:r>
            <a:r>
              <a:rPr lang="fr-FR" baseline="0" dirty="0" smtClean="0"/>
              <a:t> </a:t>
            </a:r>
            <a:r>
              <a:rPr lang="fr-FR" dirty="0" smtClean="0"/>
              <a:t>Nous </a:t>
            </a:r>
            <a:r>
              <a:rPr lang="fr-FR" dirty="0" smtClean="0"/>
              <a:t>allons passer</a:t>
            </a:r>
            <a:r>
              <a:rPr lang="fr-FR" baseline="0" dirty="0" smtClean="0"/>
              <a:t> a la derniers partie de notre présentation a savoir la réalisation</a:t>
            </a:r>
            <a:r>
              <a:rPr lang="fr-FR" baseline="0" dirty="0" smtClean="0"/>
              <a:t>: cette partie </a:t>
            </a:r>
          </a:p>
          <a:p>
            <a:r>
              <a:rPr lang="fr-FR" baseline="0" dirty="0" smtClean="0"/>
              <a:t>A un premier sous-partie intituler </a:t>
            </a:r>
            <a:endParaRPr lang="fr-FR" baseline="0" dirty="0" smtClean="0"/>
          </a:p>
          <a:p>
            <a:pPr algn="ctr"/>
            <a:r>
              <a:rPr lang="fr-FR" b="1" dirty="0" smtClean="0">
                <a:latin typeface="Times New Roman" panose="02020603050405020304" pitchFamily="18" charset="0"/>
                <a:cs typeface="Times New Roman" panose="02020603050405020304" pitchFamily="18" charset="0"/>
              </a:rPr>
              <a:t>Architecture </a:t>
            </a:r>
            <a:r>
              <a:rPr lang="fr-FR" b="1" dirty="0" smtClean="0">
                <a:latin typeface="Times New Roman" panose="02020603050405020304" pitchFamily="18" charset="0"/>
                <a:cs typeface="Times New Roman" panose="02020603050405020304" pitchFamily="18" charset="0"/>
              </a:rPr>
              <a:t>et  </a:t>
            </a:r>
          </a:p>
          <a:p>
            <a:pPr algn="ctr"/>
            <a:r>
              <a:rPr lang="fr-FR" b="1" dirty="0" smtClean="0">
                <a:latin typeface="Times New Roman" panose="02020603050405020304" pitchFamily="18" charset="0"/>
                <a:cs typeface="Times New Roman" panose="02020603050405020304" pitchFamily="18" charset="0"/>
              </a:rPr>
              <a:t>Description des outils</a:t>
            </a: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solidFill>
                  <a:srgbClr val="000000"/>
                </a:solidFill>
              </a:rPr>
              <a:t>A travers ce chapitre nous allons présentés </a:t>
            </a:r>
            <a:r>
              <a:rPr lang="fr-FR" baseline="0" dirty="0" smtClean="0"/>
              <a:t> l’</a:t>
            </a:r>
            <a:r>
              <a:rPr lang="fr-FR" b="1" dirty="0" smtClean="0">
                <a:latin typeface="Times New Roman" panose="02020603050405020304" pitchFamily="18" charset="0"/>
                <a:cs typeface="Times New Roman" panose="02020603050405020304" pitchFamily="18" charset="0"/>
              </a:rPr>
              <a:t>Architecture</a:t>
            </a:r>
            <a:r>
              <a:rPr lang="fr-FR" dirty="0" smtClean="0">
                <a:solidFill>
                  <a:srgbClr val="000000"/>
                </a:solidFill>
              </a:rPr>
              <a:t> interne et les outils utiliser dans la </a:t>
            </a:r>
            <a:r>
              <a:rPr lang="fr-FR" dirty="0" err="1" smtClean="0">
                <a:solidFill>
                  <a:srgbClr val="000000"/>
                </a:solidFill>
              </a:rPr>
              <a:t>realisation</a:t>
            </a:r>
            <a:r>
              <a:rPr lang="fr-FR" dirty="0" smtClean="0">
                <a:solidFill>
                  <a:srgbClr val="000000"/>
                </a:solidFill>
              </a:rPr>
              <a:t> de notre</a:t>
            </a:r>
            <a:r>
              <a:rPr lang="fr-FR" baseline="0" dirty="0" smtClean="0">
                <a:solidFill>
                  <a:srgbClr val="000000"/>
                </a:solidFill>
              </a:rPr>
              <a:t>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Pour  notre projet, il est nécessaire d’adopter une architecture qui convient au contexte métier mais également qui permet une maintenance efficace de l’application .Ainsi nous avons adopté l’architecture 3tiers. </a:t>
            </a:r>
            <a:r>
              <a:rPr lang="fr-FR" sz="1200" kern="1200" dirty="0" smtClean="0">
                <a:solidFill>
                  <a:schemeClr val="tx1"/>
                </a:solidFill>
                <a:latin typeface="+mn-lt"/>
                <a:ea typeface="+mn-ea"/>
                <a:cs typeface="+mn-cs"/>
              </a:rPr>
              <a:t>Ce derniers peux </a:t>
            </a:r>
            <a:r>
              <a:rPr lang="fr-FR" sz="1200" kern="1200" dirty="0" err="1" smtClean="0">
                <a:solidFill>
                  <a:schemeClr val="tx1"/>
                </a:solidFill>
                <a:latin typeface="+mn-lt"/>
                <a:ea typeface="+mn-ea"/>
                <a:cs typeface="+mn-cs"/>
              </a:rPr>
              <a:t>etres</a:t>
            </a:r>
            <a:r>
              <a:rPr lang="fr-FR" sz="1200" kern="1200" dirty="0" smtClean="0">
                <a:solidFill>
                  <a:schemeClr val="tx1"/>
                </a:solidFill>
                <a:latin typeface="+mn-lt"/>
                <a:ea typeface="+mn-ea"/>
                <a:cs typeface="+mn-cs"/>
              </a:rPr>
              <a:t> explique de la </a:t>
            </a:r>
            <a:r>
              <a:rPr lang="fr-FR" sz="1200" kern="1200" dirty="0" err="1" smtClean="0">
                <a:solidFill>
                  <a:schemeClr val="tx1"/>
                </a:solidFill>
                <a:latin typeface="+mn-lt"/>
                <a:ea typeface="+mn-ea"/>
                <a:cs typeface="+mn-cs"/>
              </a:rPr>
              <a:t>facon</a:t>
            </a:r>
            <a:r>
              <a:rPr lang="fr-FR" sz="1200" kern="1200" dirty="0" smtClean="0">
                <a:solidFill>
                  <a:schemeClr val="tx1"/>
                </a:solidFill>
                <a:latin typeface="+mn-lt"/>
                <a:ea typeface="+mn-ea"/>
                <a:cs typeface="+mn-cs"/>
              </a:rPr>
              <a:t> suivant:</a:t>
            </a:r>
            <a:endParaRPr lang="fr-FR" sz="1200" kern="1200" dirty="0" smtClean="0">
              <a:solidFill>
                <a:schemeClr val="tx1"/>
              </a:solidFill>
              <a:latin typeface="+mn-lt"/>
              <a:ea typeface="+mn-ea"/>
              <a:cs typeface="+mn-cs"/>
            </a:endParaRPr>
          </a:p>
          <a:p>
            <a:pPr marL="171450" indent="-171450">
              <a:buFont typeface="Wingdings" panose="05000000000000000000" pitchFamily="2" charset="2"/>
              <a:buChar char="Ø"/>
            </a:pPr>
            <a:r>
              <a:rPr lang="fr-FR" sz="1200" b="0" i="0" kern="1200" dirty="0" smtClean="0">
                <a:solidFill>
                  <a:srgbClr val="000000"/>
                </a:solidFill>
                <a:effectLst/>
                <a:latin typeface="Times New Roman" pitchFamily="16" charset="0"/>
                <a:ea typeface="+mn-ea"/>
                <a:cs typeface="+mn-cs"/>
              </a:rPr>
              <a:t>Un client, c'est-à-dire l'</a:t>
            </a:r>
            <a:r>
              <a:rPr lang="fr-FR" sz="1200" b="0" i="0" u="sng" kern="1200" dirty="0" smtClean="0">
                <a:solidFill>
                  <a:srgbClr val="000000"/>
                </a:solidFill>
                <a:effectLst/>
                <a:latin typeface="Times New Roman" pitchFamily="16" charset="0"/>
                <a:ea typeface="+mn-ea"/>
                <a:cs typeface="+mn-cs"/>
                <a:hlinkClick r:id="rId3"/>
              </a:rPr>
              <a:t>ordinateur</a:t>
            </a:r>
            <a:r>
              <a:rPr lang="fr-FR" sz="1200" b="0" i="0" kern="1200" dirty="0" smtClean="0">
                <a:solidFill>
                  <a:srgbClr val="000000"/>
                </a:solidFill>
                <a:effectLst/>
                <a:latin typeface="Times New Roman" pitchFamily="16" charset="0"/>
                <a:ea typeface="+mn-ea"/>
                <a:cs typeface="+mn-cs"/>
              </a:rPr>
              <a:t> demandeur de ressources, équipée d'une interface utilisateur (généralement un </a:t>
            </a:r>
            <a:r>
              <a:rPr lang="fr-FR" sz="1200" b="0" i="0" u="sng" kern="1200" dirty="0" smtClean="0">
                <a:solidFill>
                  <a:srgbClr val="000000"/>
                </a:solidFill>
                <a:effectLst/>
                <a:latin typeface="Times New Roman" pitchFamily="16" charset="0"/>
                <a:ea typeface="+mn-ea"/>
                <a:cs typeface="+mn-cs"/>
                <a:hlinkClick r:id="rId4"/>
              </a:rPr>
              <a:t>navigateur web</a:t>
            </a:r>
            <a:r>
              <a:rPr lang="fr-FR" sz="1200" b="0" i="0" kern="1200" dirty="0" smtClean="0">
                <a:solidFill>
                  <a:srgbClr val="000000"/>
                </a:solidFill>
                <a:effectLst/>
                <a:latin typeface="Times New Roman" pitchFamily="16" charset="0"/>
                <a:ea typeface="+mn-ea"/>
                <a:cs typeface="+mn-cs"/>
              </a:rPr>
              <a:t>) </a:t>
            </a:r>
            <a:r>
              <a:rPr lang="fr-FR" sz="1200" b="0" i="0" kern="1200" dirty="0" smtClean="0">
                <a:solidFill>
                  <a:srgbClr val="000000"/>
                </a:solidFill>
                <a:effectLst/>
                <a:latin typeface="Times New Roman" pitchFamily="16" charset="0"/>
                <a:ea typeface="+mn-ea"/>
                <a:cs typeface="+mn-cs"/>
              </a:rPr>
              <a:t>chargée de la présentation</a:t>
            </a:r>
            <a:r>
              <a:rPr lang="fr-FR" sz="1200" b="0" i="0" kern="1200" dirty="0" smtClean="0">
                <a:solidFill>
                  <a:srgbClr val="000000"/>
                </a:solidFill>
                <a:effectLst/>
                <a:latin typeface="Times New Roman" pitchFamily="16" charset="0"/>
                <a:ea typeface="+mn-ea"/>
                <a:cs typeface="+mn-cs"/>
              </a:rPr>
              <a:t> ;</a:t>
            </a:r>
          </a:p>
          <a:p>
            <a:pPr marL="171450" indent="-171450">
              <a:buFont typeface="Wingdings" panose="05000000000000000000" pitchFamily="2" charset="2"/>
              <a:buChar char="Ø"/>
            </a:pPr>
            <a:r>
              <a:rPr lang="fr-FR" sz="1200" b="0" i="0" kern="1200" dirty="0" smtClean="0">
                <a:solidFill>
                  <a:srgbClr val="000000"/>
                </a:solidFill>
                <a:effectLst/>
                <a:latin typeface="Times New Roman" pitchFamily="16" charset="0"/>
                <a:ea typeface="+mn-ea"/>
                <a:cs typeface="+mn-cs"/>
              </a:rPr>
              <a:t>Le serveur </a:t>
            </a:r>
            <a:r>
              <a:rPr lang="fr-FR" sz="1200" b="0" i="0" kern="1200" dirty="0" smtClean="0">
                <a:solidFill>
                  <a:srgbClr val="000000"/>
                </a:solidFill>
                <a:effectLst/>
                <a:latin typeface="Times New Roman" pitchFamily="16" charset="0"/>
                <a:ea typeface="+mn-ea"/>
                <a:cs typeface="+mn-cs"/>
              </a:rPr>
              <a:t>d'application </a:t>
            </a:r>
            <a:r>
              <a:rPr lang="fr-FR" sz="1200" b="0" i="0" kern="1200" dirty="0" smtClean="0">
                <a:solidFill>
                  <a:srgbClr val="000000"/>
                </a:solidFill>
                <a:effectLst/>
                <a:latin typeface="Times New Roman" pitchFamily="16" charset="0"/>
                <a:ea typeface="+mn-ea"/>
                <a:cs typeface="+mn-cs"/>
              </a:rPr>
              <a:t>(appelé également </a:t>
            </a:r>
            <a:r>
              <a:rPr lang="fr-FR" sz="1200" b="1" i="0" kern="1200" dirty="0" smtClean="0">
                <a:solidFill>
                  <a:srgbClr val="000000"/>
                </a:solidFill>
                <a:effectLst/>
                <a:latin typeface="Times New Roman" pitchFamily="16" charset="0"/>
                <a:ea typeface="+mn-ea"/>
                <a:cs typeface="+mn-cs"/>
              </a:rPr>
              <a:t>middleware</a:t>
            </a:r>
            <a:r>
              <a:rPr lang="fr-FR" sz="1200" b="0" i="0" kern="1200" dirty="0" smtClean="0">
                <a:solidFill>
                  <a:srgbClr val="000000"/>
                </a:solidFill>
                <a:effectLst/>
                <a:latin typeface="Times New Roman" pitchFamily="16" charset="0"/>
                <a:ea typeface="+mn-ea"/>
                <a:cs typeface="+mn-cs"/>
              </a:rPr>
              <a:t>), qui </a:t>
            </a:r>
            <a:r>
              <a:rPr lang="fr-FR" sz="1200" b="0" i="0" kern="1200" dirty="0" err="1" smtClean="0">
                <a:solidFill>
                  <a:srgbClr val="000000"/>
                </a:solidFill>
                <a:effectLst/>
                <a:latin typeface="Times New Roman" pitchFamily="16" charset="0"/>
                <a:ea typeface="+mn-ea"/>
                <a:cs typeface="+mn-cs"/>
              </a:rPr>
              <a:t>recoi</a:t>
            </a:r>
            <a:r>
              <a:rPr lang="fr-FR" sz="1200" b="0" i="0" kern="1200" dirty="0" smtClean="0">
                <a:solidFill>
                  <a:srgbClr val="000000"/>
                </a:solidFill>
                <a:effectLst/>
                <a:latin typeface="Times New Roman" pitchFamily="16" charset="0"/>
                <a:ea typeface="+mn-ea"/>
                <a:cs typeface="+mn-cs"/>
              </a:rPr>
              <a:t> la </a:t>
            </a:r>
            <a:r>
              <a:rPr lang="fr-FR" sz="1200" b="0" i="0" kern="1200" dirty="0" err="1" smtClean="0">
                <a:solidFill>
                  <a:srgbClr val="000000"/>
                </a:solidFill>
                <a:effectLst/>
                <a:latin typeface="Times New Roman" pitchFamily="16" charset="0"/>
                <a:ea typeface="+mn-ea"/>
                <a:cs typeface="+mn-cs"/>
              </a:rPr>
              <a:t>requete</a:t>
            </a:r>
            <a:r>
              <a:rPr lang="fr-FR" sz="1200" b="0" i="0" kern="1200" baseline="0" dirty="0" smtClean="0">
                <a:solidFill>
                  <a:srgbClr val="000000"/>
                </a:solidFill>
                <a:effectLst/>
                <a:latin typeface="Times New Roman" pitchFamily="16" charset="0"/>
                <a:ea typeface="+mn-ea"/>
                <a:cs typeface="+mn-cs"/>
              </a:rPr>
              <a:t> de l’utilisateur, est</a:t>
            </a:r>
            <a:r>
              <a:rPr lang="fr-FR" sz="1200" b="0" i="0" kern="1200" dirty="0" smtClean="0">
                <a:solidFill>
                  <a:srgbClr val="000000"/>
                </a:solidFill>
                <a:effectLst/>
                <a:latin typeface="Times New Roman" pitchFamily="16" charset="0"/>
                <a:ea typeface="+mn-ea"/>
                <a:cs typeface="+mn-cs"/>
              </a:rPr>
              <a:t> </a:t>
            </a:r>
            <a:r>
              <a:rPr lang="fr-FR" sz="1200" b="0" i="0" kern="1200" dirty="0" smtClean="0">
                <a:solidFill>
                  <a:srgbClr val="000000"/>
                </a:solidFill>
                <a:effectLst/>
                <a:latin typeface="Times New Roman" pitchFamily="16" charset="0"/>
                <a:ea typeface="+mn-ea"/>
                <a:cs typeface="+mn-cs"/>
              </a:rPr>
              <a:t>chargé de fournir la </a:t>
            </a:r>
            <a:r>
              <a:rPr lang="fr-FR" sz="1200" b="0" i="0" kern="1200" dirty="0" smtClean="0">
                <a:solidFill>
                  <a:srgbClr val="000000"/>
                </a:solidFill>
                <a:effectLst/>
                <a:latin typeface="Times New Roman" pitchFamily="16" charset="0"/>
                <a:ea typeface="+mn-ea"/>
                <a:cs typeface="+mn-cs"/>
              </a:rPr>
              <a:t>ressource a ce dernier </a:t>
            </a:r>
            <a:r>
              <a:rPr lang="fr-FR" sz="1200" b="0" i="0" kern="1200" dirty="0" smtClean="0">
                <a:solidFill>
                  <a:srgbClr val="000000"/>
                </a:solidFill>
                <a:effectLst/>
                <a:latin typeface="Times New Roman" pitchFamily="16" charset="0"/>
                <a:ea typeface="+mn-ea"/>
                <a:cs typeface="+mn-cs"/>
              </a:rPr>
              <a:t>mais </a:t>
            </a:r>
            <a:r>
              <a:rPr lang="fr-FR" sz="1200" b="0" i="0" kern="1200" dirty="0" smtClean="0">
                <a:solidFill>
                  <a:srgbClr val="000000"/>
                </a:solidFill>
                <a:effectLst/>
                <a:latin typeface="Times New Roman" pitchFamily="16" charset="0"/>
                <a:ea typeface="+mn-ea"/>
                <a:cs typeface="+mn-cs"/>
              </a:rPr>
              <a:t>en faisant </a:t>
            </a:r>
            <a:r>
              <a:rPr lang="fr-FR" sz="1200" b="0" i="0" kern="1200" dirty="0" smtClean="0">
                <a:solidFill>
                  <a:srgbClr val="000000"/>
                </a:solidFill>
                <a:effectLst/>
                <a:latin typeface="Times New Roman" pitchFamily="16" charset="0"/>
                <a:ea typeface="+mn-ea"/>
                <a:cs typeface="+mn-cs"/>
              </a:rPr>
              <a:t>appel à un autre serveur</a:t>
            </a:r>
          </a:p>
          <a:p>
            <a:pPr marL="171450" indent="-171450">
              <a:buFont typeface="Wingdings" panose="05000000000000000000" pitchFamily="2" charset="2"/>
              <a:buChar char="Ø"/>
            </a:pPr>
            <a:r>
              <a:rPr lang="fr-FR" sz="1200" b="0" i="0" kern="1200" dirty="0" smtClean="0">
                <a:solidFill>
                  <a:srgbClr val="000000"/>
                </a:solidFill>
                <a:effectLst/>
                <a:latin typeface="Times New Roman" pitchFamily="16" charset="0"/>
                <a:ea typeface="+mn-ea"/>
                <a:cs typeface="+mn-cs"/>
              </a:rPr>
              <a:t>Et ce serveur ne rien d’autre que Le </a:t>
            </a:r>
            <a:r>
              <a:rPr lang="fr-FR" sz="1200" b="0" i="0" kern="1200" dirty="0" smtClean="0">
                <a:solidFill>
                  <a:srgbClr val="000000"/>
                </a:solidFill>
                <a:effectLst/>
                <a:latin typeface="Times New Roman" pitchFamily="16" charset="0"/>
                <a:ea typeface="+mn-ea"/>
                <a:cs typeface="+mn-cs"/>
              </a:rPr>
              <a:t>serveur de données, </a:t>
            </a:r>
            <a:r>
              <a:rPr lang="fr-FR" sz="1200" b="0" i="0" kern="1200" dirty="0" smtClean="0">
                <a:solidFill>
                  <a:srgbClr val="000000"/>
                </a:solidFill>
                <a:effectLst/>
                <a:latin typeface="Times New Roman" pitchFamily="16" charset="0"/>
                <a:ea typeface="+mn-ea"/>
                <a:cs typeface="+mn-cs"/>
              </a:rPr>
              <a:t>qui en sont tour fournisse </a:t>
            </a:r>
            <a:r>
              <a:rPr lang="fr-FR" sz="1200" b="0" i="0" kern="1200" dirty="0" smtClean="0">
                <a:solidFill>
                  <a:srgbClr val="000000"/>
                </a:solidFill>
                <a:effectLst/>
                <a:latin typeface="Times New Roman" pitchFamily="16" charset="0"/>
                <a:ea typeface="+mn-ea"/>
                <a:cs typeface="+mn-cs"/>
              </a:rPr>
              <a:t>au serveur d'application les données dont il a besoin.</a:t>
            </a: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Pour la </a:t>
            </a:r>
            <a:r>
              <a:rPr lang="fr-FR" sz="1200" kern="1200" dirty="0" err="1" smtClean="0">
                <a:solidFill>
                  <a:schemeClr val="tx1"/>
                </a:solidFill>
                <a:latin typeface="+mn-lt"/>
                <a:ea typeface="+mn-ea"/>
                <a:cs typeface="+mn-cs"/>
              </a:rPr>
              <a:t>modilisation</a:t>
            </a:r>
            <a:r>
              <a:rPr lang="fr-FR" sz="1200" kern="1200" dirty="0" smtClean="0">
                <a:solidFill>
                  <a:schemeClr val="tx1"/>
                </a:solidFill>
                <a:latin typeface="+mn-lt"/>
                <a:ea typeface="+mn-ea"/>
                <a:cs typeface="+mn-cs"/>
              </a:rPr>
              <a:t> de nos diagrammes UML nous avons choisi de les modélisés sur sous POWERAMC ET STARTUML </a:t>
            </a:r>
            <a:r>
              <a:rPr lang="fr-FR" sz="1200" kern="1200" dirty="0" err="1" smtClean="0">
                <a:solidFill>
                  <a:schemeClr val="tx1"/>
                </a:solidFill>
                <a:latin typeface="+mn-lt"/>
                <a:ea typeface="+mn-ea"/>
                <a:cs typeface="+mn-cs"/>
              </a:rPr>
              <a:t>parceque</a:t>
            </a:r>
            <a:r>
              <a:rPr lang="fr-FR" sz="1200" kern="1200" dirty="0" smtClean="0">
                <a:solidFill>
                  <a:schemeClr val="tx1"/>
                </a:solidFill>
                <a:latin typeface="+mn-lt"/>
                <a:ea typeface="+mn-ea"/>
                <a:cs typeface="+mn-cs"/>
              </a:rPr>
              <a:t> ils sont les plus rependus sur le marché.</a:t>
            </a: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32</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 développer notre</a:t>
            </a:r>
            <a:r>
              <a:rPr lang="fr-FR" baseline="0" dirty="0" smtClean="0"/>
              <a:t> application nous avons opte pour</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POSTGRESQL comme serveur de base de données, et </a:t>
            </a:r>
          </a:p>
          <a:p>
            <a:r>
              <a:rPr lang="fr-FR" sz="1200" kern="1200" dirty="0" smtClean="0">
                <a:solidFill>
                  <a:schemeClr val="tx1"/>
                </a:solidFill>
                <a:latin typeface="+mn-lt"/>
                <a:ea typeface="+mn-ea"/>
                <a:cs typeface="+mn-cs"/>
              </a:rPr>
              <a:t>XAMPP </a:t>
            </a:r>
            <a:r>
              <a:rPr lang="fr-FR" sz="1200" kern="1200" dirty="0" smtClean="0">
                <a:solidFill>
                  <a:schemeClr val="tx1"/>
                </a:solidFill>
                <a:latin typeface="+mn-lt"/>
                <a:ea typeface="+mn-ea"/>
                <a:cs typeface="+mn-cs"/>
              </a:rPr>
              <a:t>pour la mise en place de notre serveur web local et pour </a:t>
            </a:r>
            <a:r>
              <a:rPr lang="fr-FR" sz="1200" kern="1200" dirty="0" smtClean="0">
                <a:solidFill>
                  <a:schemeClr val="tx1"/>
                </a:solidFill>
                <a:latin typeface="+mn-lt"/>
                <a:ea typeface="+mn-ea"/>
                <a:cs typeface="+mn-cs"/>
              </a:rPr>
              <a:t>les services qu’ils nous offres</a:t>
            </a:r>
          </a:p>
          <a:p>
            <a:r>
              <a:rPr lang="fr-FR" sz="1200" kern="1200" dirty="0" smtClean="0">
                <a:solidFill>
                  <a:schemeClr val="tx1"/>
                </a:solidFill>
                <a:latin typeface="+mn-lt"/>
                <a:ea typeface="+mn-ea"/>
                <a:cs typeface="+mn-cs"/>
              </a:rPr>
              <a:t>A savoir </a:t>
            </a:r>
            <a:r>
              <a:rPr lang="fr-FR" sz="1200" kern="1200" dirty="0" smtClean="0">
                <a:solidFill>
                  <a:schemeClr val="tx1"/>
                </a:solidFill>
                <a:latin typeface="+mn-lt"/>
                <a:ea typeface="+mn-ea"/>
                <a:cs typeface="+mn-cs"/>
              </a:rPr>
              <a:t>serveur d’application Apache et un interpréteur  de  script pour php</a:t>
            </a:r>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E137823C-1595-4BD3-9F1A-65AD87B71E64}" type="slidenum">
              <a:rPr lang="fr-FR" smtClean="0"/>
              <a:pPr/>
              <a:t>33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257747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321198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53748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293584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351647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1786485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4230762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210157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139096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115397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2F7FAB04-3416-4F46-A079-E8710E13844C}" type="datetimeFigureOut">
              <a:rPr lang="fr-FR" smtClean="0"/>
              <a:pPr/>
              <a:t>21/10/2018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56133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7FAB04-3416-4F46-A079-E8710E13844C}" type="datetimeFigureOut">
              <a:rPr lang="fr-FR" smtClean="0"/>
              <a:pPr/>
              <a:t>21/10/2018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5ADA5-D90F-46F7-A5F2-40620EB82900}" type="slidenum">
              <a:rPr lang="fr-FR" smtClean="0"/>
              <a:pPr/>
              <a:t>‹N°›</a:t>
            </a:fld>
            <a:endParaRPr lang="fr-FR"/>
          </a:p>
        </p:txBody>
      </p:sp>
    </p:spTree>
    <p:extLst>
      <p:ext uri="{BB962C8B-B14F-4D97-AF65-F5344CB8AC3E}">
        <p14:creationId xmlns:p14="http://schemas.microsoft.com/office/powerpoint/2010/main" xmlns="" val="301866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jpe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3.gi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3.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Colors" Target="../diagrams/colors2.xml"/><Relationship Id="rId18" Type="http://schemas.openxmlformats.org/officeDocument/2006/relationships/diagramColors" Target="../diagrams/colors3.xml"/><Relationship Id="rId3" Type="http://schemas.openxmlformats.org/officeDocument/2006/relationships/image" Target="../media/image4.png"/><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 Type="http://schemas.openxmlformats.org/officeDocument/2006/relationships/notesSlide" Target="../notesSlides/notesSlide2.xml"/><Relationship Id="rId16" Type="http://schemas.openxmlformats.org/officeDocument/2006/relationships/diagramLayout" Target="../diagrams/layout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Layout" Target="../diagrams/layout2.xml"/><Relationship Id="rId5" Type="http://schemas.openxmlformats.org/officeDocument/2006/relationships/diagramLayout" Target="../diagrams/layout1.xml"/><Relationship Id="rId15" Type="http://schemas.openxmlformats.org/officeDocument/2006/relationships/diagramData" Target="../diagrams/data3.xml"/><Relationship Id="rId10" Type="http://schemas.openxmlformats.org/officeDocument/2006/relationships/diagramData" Target="../diagrams/data2.xml"/><Relationship Id="rId19" Type="http://schemas.openxmlformats.org/officeDocument/2006/relationships/image" Target="../media/image15.jpeg"/><Relationship Id="rId4" Type="http://schemas.openxmlformats.org/officeDocument/2006/relationships/diagramData" Target="../diagrams/data1.xml"/><Relationship Id="rId9" Type="http://schemas.openxmlformats.org/officeDocument/2006/relationships/image" Target="../media/image13.jpeg"/><Relationship Id="rId1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4.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notesSlide" Target="../notesSlides/notesSlide6.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4" Type="http://schemas.openxmlformats.org/officeDocument/2006/relationships/image" Target="../media/image5.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jpeg"/><Relationship Id="rId4" Type="http://schemas.openxmlformats.org/officeDocument/2006/relationships/image" Target="../media/image63.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hyperlink" Target="http://inspection.local/"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5.png"/><Relationship Id="rId21" Type="http://schemas.openxmlformats.org/officeDocument/2006/relationships/image" Target="../media/image9.png"/><Relationship Id="rId17" Type="http://schemas.openxmlformats.org/officeDocument/2006/relationships/image" Target="../media/image7.png"/><Relationship Id="rId2" Type="http://schemas.openxmlformats.org/officeDocument/2006/relationships/image" Target="../media/image4.png"/><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2.xml"/><Relationship Id="rId15" Type="http://schemas.openxmlformats.org/officeDocument/2006/relationships/image" Target="../media/image6.png"/><Relationship Id="rId23" Type="http://schemas.openxmlformats.org/officeDocument/2006/relationships/image" Target="../media/image10.png"/><Relationship Id="rId28" Type="http://schemas.openxmlformats.org/officeDocument/2006/relationships/image" Target="../media/image26.svg"/><Relationship Id="rId19" Type="http://schemas.openxmlformats.org/officeDocument/2006/relationships/image" Target="../media/image8.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9261567" y="0"/>
            <a:ext cx="3413760" cy="1293223"/>
          </a:xfrm>
          <a:prstGeom prst="rect">
            <a:avLst/>
          </a:prstGeom>
        </p:spPr>
      </p:pic>
      <p:sp>
        <p:nvSpPr>
          <p:cNvPr id="9" name="ZoneTexte 8"/>
          <p:cNvSpPr txBox="1"/>
          <p:nvPr/>
        </p:nvSpPr>
        <p:spPr>
          <a:xfrm>
            <a:off x="10086486" y="1015331"/>
            <a:ext cx="2105513" cy="369332"/>
          </a:xfrm>
          <a:prstGeom prst="rect">
            <a:avLst/>
          </a:prstGeom>
          <a:noFill/>
        </p:spPr>
        <p:txBody>
          <a:bodyPr wrap="none" rtlCol="0">
            <a:spAutoFit/>
          </a:bodyPr>
          <a:lstStyle/>
          <a:p>
            <a:r>
              <a:rPr lang="fr-FR" dirty="0" smtClean="0"/>
              <a:t>République du Niger</a:t>
            </a:r>
            <a:endParaRPr lang="fr-FR" dirty="0"/>
          </a:p>
        </p:txBody>
      </p:sp>
      <p:pic>
        <p:nvPicPr>
          <p:cNvPr id="10" name="Image 1" descr="C:\Nafissa\Nouveau dossier\Documents\Document de Nafi\IMAGE\iai.nouvo.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4623" y="274319"/>
            <a:ext cx="1678823" cy="741012"/>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a:extLst>
            <a:ext uri="{91240B29-F687-4F45-9708-019B960494DF}">
              <a14:hiddenLine xmlns:a14="http://schemas.microsoft.com/office/drawing/2010/main" xmlns="" w="9525">
                <a:solidFill>
                  <a:srgbClr val="000000"/>
                </a:solidFill>
                <a:miter lim="800000"/>
                <a:headEnd/>
                <a:tailEnd/>
              </a14:hiddenLine>
            </a:ext>
          </a:extLst>
        </p:spPr>
      </p:pic>
      <p:sp>
        <p:nvSpPr>
          <p:cNvPr id="11" name="ZoneTexte 10"/>
          <p:cNvSpPr txBox="1"/>
          <p:nvPr/>
        </p:nvSpPr>
        <p:spPr>
          <a:xfrm>
            <a:off x="1123506" y="1289650"/>
            <a:ext cx="9972282" cy="646331"/>
          </a:xfrm>
          <a:prstGeom prst="rect">
            <a:avLst/>
          </a:prstGeom>
          <a:noFill/>
        </p:spPr>
        <p:txBody>
          <a:bodyPr wrap="none" rtlCol="0">
            <a:spAutoFit/>
          </a:bodyPr>
          <a:lstStyle/>
          <a:p>
            <a:pPr algn="ctr"/>
            <a:r>
              <a:rPr lang="fr-FR" b="1" dirty="0" smtClean="0">
                <a:latin typeface="Times New Roman" pitchFamily="18" charset="0"/>
                <a:cs typeface="Times New Roman" pitchFamily="18" charset="0"/>
              </a:rPr>
              <a:t>PRÉSENTATION DU MÉMOIRE DE FIN DE CYCLE</a:t>
            </a:r>
          </a:p>
          <a:p>
            <a:pPr algn="ctr"/>
            <a:r>
              <a:rPr lang="fr-FR" b="1" dirty="0" smtClean="0">
                <a:latin typeface="Times New Roman" pitchFamily="18" charset="0"/>
                <a:cs typeface="Times New Roman" pitchFamily="18" charset="0"/>
              </a:rPr>
              <a:t>EN VUE </a:t>
            </a:r>
            <a:r>
              <a:rPr lang="fr-FR" b="1" dirty="0">
                <a:latin typeface="Times New Roman" pitchFamily="18" charset="0"/>
                <a:cs typeface="Times New Roman" pitchFamily="18" charset="0"/>
              </a:rPr>
              <a:t>DE L’OBTENTION DU DIPLÔME </a:t>
            </a:r>
            <a:r>
              <a:rPr lang="fr-FR" b="1" dirty="0" smtClean="0">
                <a:latin typeface="Times New Roman" pitchFamily="18" charset="0"/>
                <a:cs typeface="Times New Roman" pitchFamily="18" charset="0"/>
              </a:rPr>
              <a:t>D’INGÉNIEUR </a:t>
            </a:r>
            <a:r>
              <a:rPr lang="fr-FR" b="1" dirty="0">
                <a:latin typeface="Times New Roman" pitchFamily="18" charset="0"/>
                <a:cs typeface="Times New Roman" pitchFamily="18" charset="0"/>
              </a:rPr>
              <a:t>DES TRAVAUX INFORMATIQUES</a:t>
            </a:r>
          </a:p>
        </p:txBody>
      </p:sp>
      <p:sp>
        <p:nvSpPr>
          <p:cNvPr id="12" name="ZoneTexte 11"/>
          <p:cNvSpPr txBox="1"/>
          <p:nvPr/>
        </p:nvSpPr>
        <p:spPr>
          <a:xfrm>
            <a:off x="5354338" y="1870285"/>
            <a:ext cx="1346844" cy="461665"/>
          </a:xfrm>
          <a:prstGeom prst="rect">
            <a:avLst/>
          </a:prstGeom>
          <a:noFill/>
        </p:spPr>
        <p:txBody>
          <a:bodyPr wrap="none" rtlCol="0">
            <a:spAutoFit/>
          </a:bodyPr>
          <a:lstStyle/>
          <a:p>
            <a:pPr algn="ctr"/>
            <a:r>
              <a:rPr lang="fr-FR" sz="2400" b="1" u="sng" dirty="0" smtClean="0">
                <a:latin typeface="Times New Roman" panose="02020603050405020304" pitchFamily="18" charset="0"/>
                <a:cs typeface="Times New Roman" panose="02020603050405020304" pitchFamily="18" charset="0"/>
              </a:rPr>
              <a:t>Thème </a:t>
            </a:r>
            <a:r>
              <a:rPr lang="fr-FR" sz="2400" b="1" dirty="0" smtClean="0">
                <a:latin typeface="Times New Roman" panose="02020603050405020304" pitchFamily="18" charset="0"/>
                <a:cs typeface="Times New Roman" panose="02020603050405020304" pitchFamily="18" charset="0"/>
              </a:rPr>
              <a:t>: </a:t>
            </a:r>
            <a:endParaRPr lang="fr-FR" sz="2400" b="1" dirty="0">
              <a:latin typeface="Times New Roman" panose="02020603050405020304" pitchFamily="18" charset="0"/>
              <a:cs typeface="Times New Roman" panose="02020603050405020304" pitchFamily="18" charset="0"/>
            </a:endParaRPr>
          </a:p>
        </p:txBody>
      </p:sp>
      <p:sp>
        <p:nvSpPr>
          <p:cNvPr id="15" name="Rectangle 14"/>
          <p:cNvSpPr/>
          <p:nvPr/>
        </p:nvSpPr>
        <p:spPr>
          <a:xfrm flipV="1">
            <a:off x="663645" y="2517053"/>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17" name="ZoneTexte 16"/>
          <p:cNvSpPr txBox="1"/>
          <p:nvPr/>
        </p:nvSpPr>
        <p:spPr>
          <a:xfrm>
            <a:off x="738253" y="2453267"/>
            <a:ext cx="10797379" cy="1200329"/>
          </a:xfrm>
          <a:prstGeom prst="rect">
            <a:avLst/>
          </a:prstGeom>
          <a:noFill/>
        </p:spPr>
        <p:txBody>
          <a:bodyPr wrap="none" rtlCol="0">
            <a:spAutoFit/>
          </a:bodyPr>
          <a:lstStyle/>
          <a:p>
            <a:pPr algn="ctr"/>
            <a:r>
              <a:rPr lang="fr-FR" sz="2400" dirty="0" smtClean="0">
                <a:latin typeface="Times New Roman" panose="02020603050405020304" pitchFamily="18" charset="0"/>
                <a:cs typeface="Times New Roman" panose="02020603050405020304" pitchFamily="18" charset="0"/>
              </a:rPr>
              <a:t>« </a:t>
            </a:r>
            <a:r>
              <a:rPr lang="fr-FR" sz="2400" b="1" dirty="0" smtClean="0">
                <a:latin typeface="Times New Roman" panose="02020603050405020304" pitchFamily="18" charset="0"/>
                <a:cs typeface="Times New Roman" panose="02020603050405020304" pitchFamily="18" charset="0"/>
              </a:rPr>
              <a:t>Mise en place d’un système automatisé de gestion des programmations et suivis</a:t>
            </a:r>
          </a:p>
          <a:p>
            <a:pPr algn="ctr"/>
            <a:r>
              <a:rPr lang="fr-FR" sz="2400" b="1" dirty="0" smtClean="0">
                <a:latin typeface="Times New Roman" panose="02020603050405020304" pitchFamily="18" charset="0"/>
                <a:cs typeface="Times New Roman" panose="02020603050405020304" pitchFamily="18" charset="0"/>
              </a:rPr>
              <a:t>des missions d’une Inspection Générale des Services:</a:t>
            </a:r>
          </a:p>
          <a:p>
            <a:pPr algn="ctr"/>
            <a:r>
              <a:rPr lang="fr-FR" sz="2400" b="1" dirty="0" smtClean="0">
                <a:latin typeface="Times New Roman" panose="02020603050405020304" pitchFamily="18" charset="0"/>
                <a:cs typeface="Times New Roman" panose="02020603050405020304" pitchFamily="18" charset="0"/>
              </a:rPr>
              <a:t>  </a:t>
            </a:r>
            <a:r>
              <a:rPr lang="fr-FR" sz="2400" dirty="0" smtClean="0">
                <a:latin typeface="Times New Roman" panose="02020603050405020304" pitchFamily="18" charset="0"/>
                <a:cs typeface="Times New Roman" panose="02020603050405020304" pitchFamily="18" charset="0"/>
              </a:rPr>
              <a:t>cas du Ministère des Finances »</a:t>
            </a:r>
            <a:endParaRPr lang="fr-FR" sz="2400" dirty="0">
              <a:latin typeface="Times New Roman" panose="02020603050405020304" pitchFamily="18" charset="0"/>
              <a:cs typeface="Times New Roman" panose="02020603050405020304" pitchFamily="18" charset="0"/>
            </a:endParaRPr>
          </a:p>
        </p:txBody>
      </p:sp>
      <p:sp>
        <p:nvSpPr>
          <p:cNvPr id="18" name="Rectangle 17"/>
          <p:cNvSpPr/>
          <p:nvPr/>
        </p:nvSpPr>
        <p:spPr>
          <a:xfrm flipV="1">
            <a:off x="663644" y="3529052"/>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19" name="ZoneTexte 18"/>
          <p:cNvSpPr txBox="1"/>
          <p:nvPr/>
        </p:nvSpPr>
        <p:spPr>
          <a:xfrm>
            <a:off x="3181481" y="3574896"/>
            <a:ext cx="5829032" cy="1569660"/>
          </a:xfrm>
          <a:prstGeom prst="rect">
            <a:avLst/>
          </a:prstGeom>
          <a:noFill/>
        </p:spPr>
        <p:txBody>
          <a:bodyPr wrap="none" rtlCol="0">
            <a:spAutoFit/>
          </a:bodyPr>
          <a:lstStyle/>
          <a:p>
            <a:pPr algn="ctr"/>
            <a:r>
              <a:rPr lang="fr-FR" sz="2400" u="sng" dirty="0" smtClean="0">
                <a:latin typeface="Times New Roman" panose="02020603050405020304" pitchFamily="18" charset="0"/>
                <a:cs typeface="Times New Roman" panose="02020603050405020304" pitchFamily="18" charset="0"/>
              </a:rPr>
              <a:t>Présenté par </a:t>
            </a:r>
            <a:r>
              <a:rPr lang="fr-FR" sz="2400" dirty="0" smtClean="0">
                <a:latin typeface="Times New Roman" panose="02020603050405020304" pitchFamily="18" charset="0"/>
                <a:cs typeface="Times New Roman" panose="02020603050405020304" pitchFamily="18" charset="0"/>
              </a:rPr>
              <a:t>:</a:t>
            </a:r>
          </a:p>
          <a:p>
            <a:pPr algn="ctr"/>
            <a:r>
              <a:rPr lang="fr-FR" sz="2400" dirty="0" smtClean="0">
                <a:latin typeface="Times New Roman" panose="02020603050405020304" pitchFamily="18" charset="0"/>
                <a:cs typeface="Times New Roman" panose="02020603050405020304" pitchFamily="18" charset="0"/>
              </a:rPr>
              <a:t>M. </a:t>
            </a:r>
            <a:r>
              <a:rPr lang="fr-FR" sz="2400" dirty="0" err="1" smtClean="0">
                <a:latin typeface="Times New Roman" panose="02020603050405020304" pitchFamily="18" charset="0"/>
                <a:cs typeface="Times New Roman" panose="02020603050405020304" pitchFamily="18" charset="0"/>
              </a:rPr>
              <a:t>Hamadou</a:t>
            </a:r>
            <a:r>
              <a:rPr lang="fr-FR" sz="2400" dirty="0" smtClean="0">
                <a:latin typeface="Times New Roman" panose="02020603050405020304" pitchFamily="18" charset="0"/>
                <a:cs typeface="Times New Roman" panose="02020603050405020304" pitchFamily="18" charset="0"/>
              </a:rPr>
              <a:t> Seydou Abdoul Salam</a:t>
            </a:r>
          </a:p>
          <a:p>
            <a:pPr algn="ctr"/>
            <a:r>
              <a:rPr lang="fr-FR" sz="2400" dirty="0" smtClean="0">
                <a:latin typeface="Times New Roman" panose="02020603050405020304" pitchFamily="18" charset="0"/>
                <a:cs typeface="Times New Roman" panose="02020603050405020304" pitchFamily="18" charset="0"/>
              </a:rPr>
              <a:t>M. Hassane Wankoye Abdourahamane</a:t>
            </a:r>
          </a:p>
          <a:p>
            <a:pPr algn="ctr"/>
            <a:r>
              <a:rPr lang="fr-FR" sz="2400" dirty="0" smtClean="0">
                <a:latin typeface="Times New Roman" panose="02020603050405020304" pitchFamily="18" charset="0"/>
                <a:cs typeface="Times New Roman" panose="02020603050405020304" pitchFamily="18" charset="0"/>
              </a:rPr>
              <a:t>Mlle. Mohamed </a:t>
            </a:r>
            <a:r>
              <a:rPr lang="fr-FR" sz="2400" dirty="0" err="1" smtClean="0">
                <a:latin typeface="Times New Roman" panose="02020603050405020304" pitchFamily="18" charset="0"/>
                <a:cs typeface="Times New Roman" panose="02020603050405020304" pitchFamily="18" charset="0"/>
              </a:rPr>
              <a:t>Tourad</a:t>
            </a:r>
            <a:r>
              <a:rPr lang="fr-FR" sz="2400" dirty="0" smtClean="0">
                <a:latin typeface="Times New Roman" panose="02020603050405020304" pitchFamily="18" charset="0"/>
                <a:cs typeface="Times New Roman" panose="02020603050405020304" pitchFamily="18" charset="0"/>
              </a:rPr>
              <a:t> Moulay Sidi </a:t>
            </a:r>
            <a:r>
              <a:rPr lang="fr-FR" sz="2400" dirty="0" err="1" smtClean="0">
                <a:latin typeface="Times New Roman" panose="02020603050405020304" pitchFamily="18" charset="0"/>
                <a:cs typeface="Times New Roman" panose="02020603050405020304" pitchFamily="18" charset="0"/>
              </a:rPr>
              <a:t>Minatou</a:t>
            </a:r>
            <a:endParaRPr lang="fr-FR" sz="2400"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343047" y="5172028"/>
            <a:ext cx="2001061" cy="400110"/>
          </a:xfrm>
          <a:prstGeom prst="rect">
            <a:avLst/>
          </a:prstGeom>
          <a:noFill/>
        </p:spPr>
        <p:txBody>
          <a:bodyPr wrap="none" rtlCol="0">
            <a:spAutoFit/>
          </a:bodyPr>
          <a:lstStyle/>
          <a:p>
            <a:r>
              <a:rPr lang="fr-FR" sz="2000" b="1" u="sng" dirty="0" smtClean="0">
                <a:solidFill>
                  <a:schemeClr val="bg1"/>
                </a:solidFill>
                <a:latin typeface="Times New Roman" panose="02020603050405020304" pitchFamily="18" charset="0"/>
                <a:cs typeface="Times New Roman" panose="02020603050405020304" pitchFamily="18" charset="0"/>
              </a:rPr>
              <a:t>Maitre de Stage</a:t>
            </a:r>
            <a:r>
              <a:rPr lang="fr-FR" sz="2000" b="1" dirty="0" smtClean="0">
                <a:solidFill>
                  <a:schemeClr val="bg1"/>
                </a:solidFill>
                <a:latin typeface="Times New Roman" panose="02020603050405020304" pitchFamily="18" charset="0"/>
                <a:cs typeface="Times New Roman" panose="02020603050405020304" pitchFamily="18" charset="0"/>
              </a:rPr>
              <a:t>:</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21" name="ZoneTexte 20"/>
          <p:cNvSpPr txBox="1"/>
          <p:nvPr/>
        </p:nvSpPr>
        <p:spPr>
          <a:xfrm>
            <a:off x="10086486" y="5172028"/>
            <a:ext cx="1507529" cy="400110"/>
          </a:xfrm>
          <a:prstGeom prst="rect">
            <a:avLst/>
          </a:prstGeom>
          <a:noFill/>
        </p:spPr>
        <p:txBody>
          <a:bodyPr wrap="none" rtlCol="0">
            <a:spAutoFit/>
          </a:bodyPr>
          <a:lstStyle/>
          <a:p>
            <a:r>
              <a:rPr lang="fr-FR" sz="2000" b="1" u="sng" dirty="0" smtClean="0">
                <a:solidFill>
                  <a:schemeClr val="bg1"/>
                </a:solidFill>
                <a:latin typeface="Times New Roman" panose="02020603050405020304" pitchFamily="18" charset="0"/>
                <a:cs typeface="Times New Roman" panose="02020603050405020304" pitchFamily="18" charset="0"/>
              </a:rPr>
              <a:t>Encadreur</a:t>
            </a:r>
            <a:r>
              <a:rPr lang="fr-FR" sz="2000" b="1" dirty="0" smtClean="0">
                <a:solidFill>
                  <a:schemeClr val="bg1"/>
                </a:solidFill>
                <a:latin typeface="Times New Roman" panose="02020603050405020304" pitchFamily="18" charset="0"/>
                <a:cs typeface="Times New Roman" panose="02020603050405020304" pitchFamily="18" charset="0"/>
              </a:rPr>
              <a:t> :</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22" name="ZoneTexte 21"/>
          <p:cNvSpPr txBox="1"/>
          <p:nvPr/>
        </p:nvSpPr>
        <p:spPr>
          <a:xfrm>
            <a:off x="8545649" y="5572138"/>
            <a:ext cx="3704860" cy="707886"/>
          </a:xfrm>
          <a:prstGeom prst="rect">
            <a:avLst/>
          </a:prstGeom>
          <a:noFill/>
        </p:spPr>
        <p:txBody>
          <a:bodyPr wrap="non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Mme ZAKOU Fatima-Zara</a:t>
            </a:r>
          </a:p>
          <a:p>
            <a:pPr algn="ctr"/>
            <a:r>
              <a:rPr lang="fr-FR" sz="2000" dirty="0" smtClean="0">
                <a:solidFill>
                  <a:schemeClr val="bg1"/>
                </a:solidFill>
                <a:latin typeface="Times New Roman" panose="02020603050405020304" pitchFamily="18" charset="0"/>
                <a:cs typeface="Times New Roman" panose="02020603050405020304" pitchFamily="18" charset="0"/>
              </a:rPr>
              <a:t>Inspecteur Générale des Finances</a:t>
            </a:r>
          </a:p>
        </p:txBody>
      </p:sp>
      <p:sp>
        <p:nvSpPr>
          <p:cNvPr id="23" name="ZoneTexte 22"/>
          <p:cNvSpPr txBox="1"/>
          <p:nvPr/>
        </p:nvSpPr>
        <p:spPr>
          <a:xfrm>
            <a:off x="0" y="5637653"/>
            <a:ext cx="3546164" cy="707886"/>
          </a:xfrm>
          <a:prstGeom prst="rect">
            <a:avLst/>
          </a:prstGeom>
          <a:noFill/>
        </p:spPr>
        <p:txBody>
          <a:bodyPr wrap="non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M. </a:t>
            </a:r>
            <a:r>
              <a:rPr lang="fr-FR" sz="2000" dirty="0" err="1" smtClean="0">
                <a:solidFill>
                  <a:schemeClr val="bg1"/>
                </a:solidFill>
                <a:latin typeface="Times New Roman" panose="02020603050405020304" pitchFamily="18" charset="0"/>
                <a:cs typeface="Times New Roman" panose="02020603050405020304" pitchFamily="18" charset="0"/>
              </a:rPr>
              <a:t>Rabé</a:t>
            </a:r>
            <a:r>
              <a:rPr lang="fr-FR" sz="2000" dirty="0" smtClean="0">
                <a:solidFill>
                  <a:schemeClr val="bg1"/>
                </a:solidFill>
                <a:latin typeface="Times New Roman" panose="02020603050405020304" pitchFamily="18" charset="0"/>
                <a:cs typeface="Times New Roman" panose="02020603050405020304" pitchFamily="18" charset="0"/>
              </a:rPr>
              <a:t> ISSOUFA</a:t>
            </a:r>
          </a:p>
          <a:p>
            <a:pPr algn="ctr"/>
            <a:r>
              <a:rPr lang="fr-FR" sz="2000" dirty="0" smtClean="0">
                <a:solidFill>
                  <a:schemeClr val="bg1"/>
                </a:solidFill>
                <a:latin typeface="Times New Roman" panose="02020603050405020304" pitchFamily="18" charset="0"/>
                <a:cs typeface="Times New Roman" panose="02020603050405020304" pitchFamily="18" charset="0"/>
              </a:rPr>
              <a:t>Ingénieur d’État en informatique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4" name="ZoneTexte 23"/>
          <p:cNvSpPr txBox="1"/>
          <p:nvPr/>
        </p:nvSpPr>
        <p:spPr>
          <a:xfrm>
            <a:off x="4675231" y="6323876"/>
            <a:ext cx="2841532" cy="646331"/>
          </a:xfrm>
          <a:prstGeom prst="rect">
            <a:avLst/>
          </a:prstGeom>
          <a:noFill/>
        </p:spPr>
        <p:txBody>
          <a:bodyPr wrap="square" rtlCol="0">
            <a:spAutoFit/>
          </a:bodyPr>
          <a:lstStyle/>
          <a:p>
            <a:pPr algn="ctr"/>
            <a:r>
              <a:rPr lang="fr-FR" b="1" dirty="0" smtClean="0">
                <a:solidFill>
                  <a:schemeClr val="bg1"/>
                </a:solidFill>
              </a:rPr>
              <a:t>Année Académique:</a:t>
            </a:r>
          </a:p>
          <a:p>
            <a:pPr algn="ctr"/>
            <a:r>
              <a:rPr lang="fr-FR" b="1" dirty="0" smtClean="0">
                <a:solidFill>
                  <a:schemeClr val="bg1"/>
                </a:solidFill>
              </a:rPr>
              <a:t> 2017-2018</a:t>
            </a:r>
            <a:endParaRPr lang="fr-FR" b="1" dirty="0">
              <a:solidFill>
                <a:schemeClr val="bg1"/>
              </a:solidFill>
            </a:endParaRPr>
          </a:p>
        </p:txBody>
      </p:sp>
      <p:sp>
        <p:nvSpPr>
          <p:cNvPr id="25" name="Rectangle 24"/>
          <p:cNvSpPr/>
          <p:nvPr/>
        </p:nvSpPr>
        <p:spPr>
          <a:xfrm flipV="1">
            <a:off x="665920" y="3542910"/>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3711952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a:effectLst>
            <a:reflection blurRad="6350" stA="52000" endA="300" endPos="35000" dir="5400000" sy="-100000" algn="bl" rotWithShape="0"/>
          </a:effectLst>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264100" y="1033502"/>
            <a:ext cx="2728632"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II. Présentation du projet</a:t>
            </a:r>
            <a:endParaRPr lang="fr-FR" sz="2000" dirty="0">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2808515" y="1547948"/>
            <a:ext cx="4387420"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Description des activités menées par l’IGS</a:t>
            </a:r>
            <a:endParaRPr lang="fr-FR" dirty="0"/>
          </a:p>
        </p:txBody>
      </p:sp>
      <p:sp>
        <p:nvSpPr>
          <p:cNvPr id="10" name="ZoneTexte 9"/>
          <p:cNvSpPr txBox="1"/>
          <p:nvPr/>
        </p:nvSpPr>
        <p:spPr>
          <a:xfrm>
            <a:off x="3293660" y="1881808"/>
            <a:ext cx="7388561" cy="3170099"/>
          </a:xfrm>
          <a:prstGeom prst="rect">
            <a:avLst/>
          </a:prstGeom>
          <a:noFill/>
        </p:spPr>
        <p:txBody>
          <a:bodyPr wrap="none" rtlCol="0">
            <a:spAutoFit/>
          </a:bodyPr>
          <a:lstStyle/>
          <a:p>
            <a:r>
              <a:rPr lang="fr-FR" sz="2000" dirty="0" smtClean="0">
                <a:latin typeface="Times New Roman" pitchFamily="18" charset="0"/>
                <a:cs typeface="Times New Roman" pitchFamily="18" charset="0"/>
              </a:rPr>
              <a:t>Après les interviews que nous avons eues avec les acteurs intervenant </a:t>
            </a:r>
          </a:p>
          <a:p>
            <a:r>
              <a:rPr lang="fr-FR" sz="2000" dirty="0" smtClean="0">
                <a:latin typeface="Times New Roman" pitchFamily="18" charset="0"/>
                <a:cs typeface="Times New Roman" pitchFamily="18" charset="0"/>
              </a:rPr>
              <a:t>dans le cadre de notre étude il ressort </a:t>
            </a:r>
            <a:r>
              <a:rPr lang="fr-FR" sz="2000" dirty="0" smtClean="0">
                <a:latin typeface="Times New Roman" pitchFamily="18" charset="0"/>
                <a:cs typeface="Times New Roman" pitchFamily="18" charset="0"/>
              </a:rPr>
              <a:t>que</a:t>
            </a:r>
            <a:r>
              <a:rPr lang="fr-FR" sz="2000" dirty="0" smtClean="0">
                <a:latin typeface="Times New Roman" pitchFamily="18" charset="0"/>
                <a:cs typeface="Times New Roman" pitchFamily="18" charset="0"/>
              </a:rPr>
              <a:t> </a:t>
            </a:r>
            <a:r>
              <a:rPr lang="fr-FR" sz="2000" dirty="0" smtClean="0">
                <a:latin typeface="Times New Roman" pitchFamily="18" charset="0"/>
                <a:cs typeface="Times New Roman" pitchFamily="18" charset="0"/>
              </a:rPr>
              <a:t>:</a:t>
            </a:r>
          </a:p>
          <a:p>
            <a:endParaRPr lang="fr-FR" sz="2000" dirty="0" smtClean="0">
              <a:latin typeface="Times New Roman" pitchFamily="18" charset="0"/>
              <a:cs typeface="Times New Roman" pitchFamily="18" charset="0"/>
            </a:endParaRPr>
          </a:p>
          <a:p>
            <a:r>
              <a:rPr lang="fr-FR" sz="2000" dirty="0" smtClean="0">
                <a:latin typeface="Times New Roman" pitchFamily="18" charset="0"/>
                <a:cs typeface="Times New Roman" pitchFamily="18" charset="0"/>
              </a:rPr>
              <a:t>Etape 1</a:t>
            </a:r>
            <a:r>
              <a:rPr lang="fr-FR" sz="2000" dirty="0" smtClean="0">
                <a:latin typeface="Times New Roman" pitchFamily="18" charset="0"/>
                <a:cs typeface="Times New Roman" pitchFamily="18" charset="0"/>
              </a:rPr>
              <a:t>: Etablissement de la programmation annuelle</a:t>
            </a:r>
          </a:p>
          <a:p>
            <a:r>
              <a:rPr lang="fr-FR" sz="2000" dirty="0" smtClean="0">
                <a:latin typeface="Times New Roman" pitchFamily="18" charset="0"/>
                <a:cs typeface="Times New Roman" pitchFamily="18" charset="0"/>
              </a:rPr>
              <a:t>Etape 2: </a:t>
            </a:r>
            <a:r>
              <a:rPr lang="fr-FR" sz="2000" b="1" dirty="0" smtClean="0">
                <a:solidFill>
                  <a:srgbClr val="C00000"/>
                </a:solidFill>
                <a:latin typeface="Times New Roman" pitchFamily="18" charset="0"/>
                <a:cs typeface="Times New Roman" pitchFamily="18" charset="0"/>
              </a:rPr>
              <a:t> </a:t>
            </a:r>
            <a:r>
              <a:rPr lang="fr-FR" sz="2000" dirty="0" smtClean="0">
                <a:latin typeface="Times New Roman" pitchFamily="18" charset="0"/>
                <a:cs typeface="Times New Roman" pitchFamily="18" charset="0"/>
              </a:rPr>
              <a:t>Etablissement des ordres de </a:t>
            </a:r>
            <a:r>
              <a:rPr lang="fr-FR" sz="2000" dirty="0" smtClean="0">
                <a:latin typeface="Times New Roman" pitchFamily="18" charset="0"/>
                <a:cs typeface="Times New Roman" pitchFamily="18" charset="0"/>
              </a:rPr>
              <a:t>missions</a:t>
            </a:r>
          </a:p>
          <a:p>
            <a:r>
              <a:rPr lang="fr-FR" sz="2000" dirty="0" smtClean="0">
                <a:latin typeface="Times New Roman" pitchFamily="18" charset="0"/>
                <a:cs typeface="Times New Roman" pitchFamily="18" charset="0"/>
              </a:rPr>
              <a:t>Etape 3 : </a:t>
            </a:r>
            <a:r>
              <a:rPr lang="fr-FR" sz="2000" dirty="0" smtClean="0">
                <a:latin typeface="Times New Roman" pitchFamily="18" charset="0"/>
                <a:cs typeface="Times New Roman" pitchFamily="18" charset="0"/>
              </a:rPr>
              <a:t>Exécution de la </a:t>
            </a:r>
            <a:r>
              <a:rPr lang="fr-FR" sz="2000" dirty="0" smtClean="0">
                <a:latin typeface="Times New Roman" pitchFamily="18" charset="0"/>
                <a:cs typeface="Times New Roman" pitchFamily="18" charset="0"/>
              </a:rPr>
              <a:t>mission</a:t>
            </a:r>
          </a:p>
          <a:p>
            <a:r>
              <a:rPr lang="fr-FR" sz="2000" dirty="0" smtClean="0">
                <a:latin typeface="Times New Roman" pitchFamily="18" charset="0"/>
                <a:cs typeface="Times New Roman" pitchFamily="18" charset="0"/>
              </a:rPr>
              <a:t>Etape 4 :</a:t>
            </a:r>
            <a:r>
              <a:rPr lang="fr-FR" sz="2000" dirty="0" smtClean="0"/>
              <a:t>Plan d’action</a:t>
            </a:r>
            <a:endParaRPr lang="fr-FR" sz="2000" dirty="0" smtClean="0">
              <a:latin typeface="Times New Roman" pitchFamily="18" charset="0"/>
              <a:cs typeface="Times New Roman" pitchFamily="18" charset="0"/>
            </a:endParaRPr>
          </a:p>
          <a:p>
            <a:endParaRPr lang="fr-FR" sz="2000" dirty="0" smtClean="0">
              <a:latin typeface="Times New Roman" pitchFamily="18" charset="0"/>
              <a:cs typeface="Times New Roman" pitchFamily="18" charset="0"/>
            </a:endParaRPr>
          </a:p>
          <a:p>
            <a:endParaRPr lang="fr-FR" sz="2000" dirty="0" smtClean="0">
              <a:latin typeface="Times New Roman" pitchFamily="18" charset="0"/>
              <a:cs typeface="Times New Roman" pitchFamily="18" charset="0"/>
            </a:endParaRPr>
          </a:p>
          <a:p>
            <a:endParaRPr lang="fr-FR" sz="2000" dirty="0" smtClean="0">
              <a:latin typeface="Times New Roman" pitchFamily="18" charset="0"/>
              <a:cs typeface="Times New Roman" pitchFamily="18" charset="0"/>
            </a:endParaRPr>
          </a:p>
        </p:txBody>
      </p:sp>
      <p:pic>
        <p:nvPicPr>
          <p:cNvPr id="2051" name="Picture 3" descr="C:\Users\utilisateur\Downloads\otimbi\téléchargement.jpg"/>
          <p:cNvPicPr>
            <a:picLocks noChangeAspect="1" noChangeArrowheads="1"/>
          </p:cNvPicPr>
          <p:nvPr/>
        </p:nvPicPr>
        <p:blipFill>
          <a:blip r:embed="rId3"/>
          <a:srcRect/>
          <a:stretch>
            <a:fillRect/>
          </a:stretch>
        </p:blipFill>
        <p:spPr bwMode="auto">
          <a:xfrm>
            <a:off x="376518" y="5022185"/>
            <a:ext cx="1521791" cy="1521791"/>
          </a:xfrm>
          <a:prstGeom prst="rect">
            <a:avLst/>
          </a:prstGeom>
          <a:noFill/>
        </p:spPr>
      </p:pic>
      <p:pic>
        <p:nvPicPr>
          <p:cNvPr id="2052" name="Picture 4" descr="C:\Users\utilisateur\Downloads\otimbi\businessman-296833_960_720.png"/>
          <p:cNvPicPr>
            <a:picLocks noChangeAspect="1" noChangeArrowheads="1"/>
          </p:cNvPicPr>
          <p:nvPr/>
        </p:nvPicPr>
        <p:blipFill>
          <a:blip r:embed="rId4" cstate="print"/>
          <a:srcRect/>
          <a:stretch>
            <a:fillRect/>
          </a:stretch>
        </p:blipFill>
        <p:spPr bwMode="auto">
          <a:xfrm>
            <a:off x="768266" y="5883772"/>
            <a:ext cx="402603" cy="797683"/>
          </a:xfrm>
          <a:prstGeom prst="rect">
            <a:avLst/>
          </a:prstGeom>
          <a:noFill/>
        </p:spPr>
      </p:pic>
      <p:pic>
        <p:nvPicPr>
          <p:cNvPr id="2053" name="Picture 5" descr="C:\Users\utilisateur\Downloads\otimbi\icon_male_trs-mm2nlnokr94eqin51ub44cnk9sj7vr3xanvd85v0ng.png"/>
          <p:cNvPicPr>
            <a:picLocks noChangeAspect="1" noChangeArrowheads="1"/>
          </p:cNvPicPr>
          <p:nvPr/>
        </p:nvPicPr>
        <p:blipFill>
          <a:blip r:embed="rId5"/>
          <a:srcRect/>
          <a:stretch>
            <a:fillRect/>
          </a:stretch>
        </p:blipFill>
        <p:spPr bwMode="auto">
          <a:xfrm>
            <a:off x="423588" y="2305878"/>
            <a:ext cx="1099586" cy="1099586"/>
          </a:xfrm>
          <a:prstGeom prst="rect">
            <a:avLst/>
          </a:prstGeom>
          <a:noFill/>
        </p:spPr>
      </p:pic>
      <p:pic>
        <p:nvPicPr>
          <p:cNvPr id="2055" name="Picture 7" descr="C:\Users\utilisateur\Downloads\otimbi\dossiers.png"/>
          <p:cNvPicPr>
            <a:picLocks noChangeAspect="1" noChangeArrowheads="1"/>
          </p:cNvPicPr>
          <p:nvPr/>
        </p:nvPicPr>
        <p:blipFill>
          <a:blip r:embed="rId6" cstate="print"/>
          <a:srcRect/>
          <a:stretch>
            <a:fillRect/>
          </a:stretch>
        </p:blipFill>
        <p:spPr bwMode="auto">
          <a:xfrm>
            <a:off x="7802413" y="5577020"/>
            <a:ext cx="1038177" cy="778633"/>
          </a:xfrm>
          <a:prstGeom prst="rect">
            <a:avLst/>
          </a:prstGeom>
          <a:noFill/>
        </p:spPr>
      </p:pic>
      <p:pic>
        <p:nvPicPr>
          <p:cNvPr id="2056" name="Picture 8" descr="C:\Users\utilisateur\Downloads\otimbi\DOCS.png"/>
          <p:cNvPicPr>
            <a:picLocks noChangeAspect="1" noChangeArrowheads="1"/>
          </p:cNvPicPr>
          <p:nvPr/>
        </p:nvPicPr>
        <p:blipFill>
          <a:blip r:embed="rId7" cstate="print"/>
          <a:srcRect/>
          <a:stretch>
            <a:fillRect/>
          </a:stretch>
        </p:blipFill>
        <p:spPr bwMode="auto">
          <a:xfrm>
            <a:off x="4482744" y="3782464"/>
            <a:ext cx="1054330" cy="1027296"/>
          </a:xfrm>
          <a:prstGeom prst="rect">
            <a:avLst/>
          </a:prstGeom>
          <a:noFill/>
        </p:spPr>
      </p:pic>
      <p:pic>
        <p:nvPicPr>
          <p:cNvPr id="2057" name="Picture 9" descr="C:\Users\utilisateur\Downloads\otimbi\business-man-2103078_960_720.png"/>
          <p:cNvPicPr>
            <a:picLocks noChangeAspect="1" noChangeArrowheads="1"/>
          </p:cNvPicPr>
          <p:nvPr/>
        </p:nvPicPr>
        <p:blipFill>
          <a:blip r:embed="rId8" cstate="print"/>
          <a:srcRect/>
          <a:stretch>
            <a:fillRect/>
          </a:stretch>
        </p:blipFill>
        <p:spPr bwMode="auto">
          <a:xfrm>
            <a:off x="8453913" y="2360756"/>
            <a:ext cx="914400" cy="1425568"/>
          </a:xfrm>
          <a:prstGeom prst="rect">
            <a:avLst/>
          </a:prstGeom>
          <a:noFill/>
        </p:spPr>
      </p:pic>
      <p:pic>
        <p:nvPicPr>
          <p:cNvPr id="20" name="Picture 5" descr="C:\Users\utilisateur\Downloads\otimbi\icon_male_trs-mm2nlnokr94eqin51ub44cnk9sj7vr3xanvd85v0ng.png"/>
          <p:cNvPicPr>
            <a:picLocks noChangeAspect="1" noChangeArrowheads="1"/>
          </p:cNvPicPr>
          <p:nvPr/>
        </p:nvPicPr>
        <p:blipFill>
          <a:blip r:embed="rId5"/>
          <a:srcRect/>
          <a:stretch>
            <a:fillRect/>
          </a:stretch>
        </p:blipFill>
        <p:spPr bwMode="auto">
          <a:xfrm>
            <a:off x="1098085" y="1902270"/>
            <a:ext cx="1099586" cy="1099586"/>
          </a:xfrm>
          <a:prstGeom prst="rect">
            <a:avLst/>
          </a:prstGeom>
          <a:noFill/>
        </p:spPr>
      </p:pic>
      <p:cxnSp>
        <p:nvCxnSpPr>
          <p:cNvPr id="7" name="Connecteur en angle 6"/>
          <p:cNvCxnSpPr/>
          <p:nvPr/>
        </p:nvCxnSpPr>
        <p:spPr>
          <a:xfrm rot="10800000">
            <a:off x="2103120" y="2700419"/>
            <a:ext cx="2551226" cy="149275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Connecteur en angle 10"/>
          <p:cNvCxnSpPr/>
          <p:nvPr/>
        </p:nvCxnSpPr>
        <p:spPr>
          <a:xfrm flipV="1">
            <a:off x="5341934" y="2965185"/>
            <a:ext cx="3284406" cy="13250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p:cNvCxnSpPr/>
          <p:nvPr/>
        </p:nvCxnSpPr>
        <p:spPr>
          <a:xfrm rot="10800000" flipV="1">
            <a:off x="1647880" y="4486701"/>
            <a:ext cx="3006466" cy="1296377"/>
          </a:xfrm>
          <a:prstGeom prst="bentConnector3">
            <a:avLst>
              <a:gd name="adj1" fmla="val 430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eur en angle 17"/>
          <p:cNvCxnSpPr>
            <a:endCxn id="2055" idx="1"/>
          </p:cNvCxnSpPr>
          <p:nvPr/>
        </p:nvCxnSpPr>
        <p:spPr>
          <a:xfrm>
            <a:off x="5341934" y="4486701"/>
            <a:ext cx="2460479" cy="1479636"/>
          </a:xfrm>
          <a:prstGeom prst="bentConnector3">
            <a:avLst>
              <a:gd name="adj1" fmla="val 65396"/>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7733139" y="3751392"/>
            <a:ext cx="2430474"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Ministre des Finances</a:t>
            </a:r>
            <a:endParaRPr lang="fr-FR" sz="2000" dirty="0">
              <a:latin typeface="Times New Roman" pitchFamily="18" charset="0"/>
              <a:cs typeface="Times New Roman" pitchFamily="18" charset="0"/>
            </a:endParaRPr>
          </a:p>
        </p:txBody>
      </p:sp>
      <p:sp>
        <p:nvSpPr>
          <p:cNvPr id="30" name="ZoneTexte 29"/>
          <p:cNvSpPr txBox="1"/>
          <p:nvPr/>
        </p:nvSpPr>
        <p:spPr>
          <a:xfrm>
            <a:off x="7428632" y="5022185"/>
            <a:ext cx="2177199"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Rapport des années</a:t>
            </a:r>
          </a:p>
          <a:p>
            <a:pPr algn="ctr"/>
            <a:r>
              <a:rPr lang="fr-FR" sz="2000" dirty="0" smtClean="0">
                <a:latin typeface="Times New Roman" pitchFamily="18" charset="0"/>
                <a:cs typeface="Times New Roman" pitchFamily="18" charset="0"/>
              </a:rPr>
              <a:t> précédentes</a:t>
            </a:r>
            <a:endParaRPr lang="fr-FR" sz="2000" dirty="0">
              <a:latin typeface="Times New Roman" pitchFamily="18" charset="0"/>
              <a:cs typeface="Times New Roman" pitchFamily="18" charset="0"/>
            </a:endParaRPr>
          </a:p>
        </p:txBody>
      </p:sp>
      <p:sp>
        <p:nvSpPr>
          <p:cNvPr id="24" name="ZoneTexte 23"/>
          <p:cNvSpPr txBox="1"/>
          <p:nvPr/>
        </p:nvSpPr>
        <p:spPr>
          <a:xfrm>
            <a:off x="155039" y="4419605"/>
            <a:ext cx="2467342"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Direction d’Audit</a:t>
            </a:r>
          </a:p>
          <a:p>
            <a:pPr algn="ctr"/>
            <a:r>
              <a:rPr lang="fr-FR" sz="2000" dirty="0" smtClean="0">
                <a:latin typeface="Times New Roman" pitchFamily="18" charset="0"/>
                <a:cs typeface="Times New Roman" pitchFamily="18" charset="0"/>
              </a:rPr>
              <a:t>Et de Contrôle Interne</a:t>
            </a:r>
            <a:endParaRPr lang="fr-FR" sz="2000" dirty="0">
              <a:latin typeface="Times New Roman" pitchFamily="18" charset="0"/>
              <a:cs typeface="Times New Roman" pitchFamily="18" charset="0"/>
            </a:endParaRPr>
          </a:p>
        </p:txBody>
      </p:sp>
      <p:sp>
        <p:nvSpPr>
          <p:cNvPr id="25" name="ZoneTexte 24"/>
          <p:cNvSpPr txBox="1"/>
          <p:nvPr/>
        </p:nvSpPr>
        <p:spPr>
          <a:xfrm>
            <a:off x="348405" y="3356472"/>
            <a:ext cx="2720681"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Inspecteurs des Services</a:t>
            </a:r>
            <a:endParaRPr lang="fr-FR" sz="2000" dirty="0">
              <a:latin typeface="Times New Roman" pitchFamily="18" charset="0"/>
              <a:cs typeface="Times New Roman" pitchFamily="18" charset="0"/>
            </a:endParaRPr>
          </a:p>
        </p:txBody>
      </p:sp>
      <p:sp>
        <p:nvSpPr>
          <p:cNvPr id="26" name="ZoneTexte 25"/>
          <p:cNvSpPr txBox="1"/>
          <p:nvPr/>
        </p:nvSpPr>
        <p:spPr>
          <a:xfrm>
            <a:off x="3733352" y="4742770"/>
            <a:ext cx="2707793"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Programmation annuelle</a:t>
            </a:r>
            <a:endParaRPr lang="fr-FR" sz="2000" dirty="0">
              <a:latin typeface="Times New Roman" pitchFamily="18" charset="0"/>
              <a:cs typeface="Times New Roman" pitchFamily="18" charset="0"/>
            </a:endParaRPr>
          </a:p>
        </p:txBody>
      </p:sp>
      <p:sp>
        <p:nvSpPr>
          <p:cNvPr id="27" name="Arrondir un rectangle avec un coin du même côté 26"/>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9" name="Groupe 28"/>
          <p:cNvGrpSpPr/>
          <p:nvPr/>
        </p:nvGrpSpPr>
        <p:grpSpPr>
          <a:xfrm>
            <a:off x="0" y="3590289"/>
            <a:ext cx="1499943" cy="410215"/>
            <a:chOff x="657439" y="2988629"/>
            <a:chExt cx="1499943"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3" name="Groupe 32"/>
          <p:cNvGrpSpPr/>
          <p:nvPr/>
        </p:nvGrpSpPr>
        <p:grpSpPr>
          <a:xfrm>
            <a:off x="14243" y="2447281"/>
            <a:ext cx="1485700" cy="410215"/>
            <a:chOff x="671682" y="2988629"/>
            <a:chExt cx="1485700" cy="410215"/>
          </a:xfrm>
        </p:grpSpPr>
        <p:sp>
          <p:nvSpPr>
            <p:cNvPr id="34" name="Chevron 3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36" name="Groupe 35"/>
          <p:cNvGrpSpPr/>
          <p:nvPr/>
        </p:nvGrpSpPr>
        <p:grpSpPr>
          <a:xfrm>
            <a:off x="28741" y="3018785"/>
            <a:ext cx="1485700" cy="410215"/>
            <a:chOff x="671682" y="2988629"/>
            <a:chExt cx="1485700" cy="410215"/>
          </a:xfrm>
        </p:grpSpPr>
        <p:sp>
          <p:nvSpPr>
            <p:cNvPr id="37" name="Chevron 3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39" name="Groupe 38"/>
          <p:cNvGrpSpPr/>
          <p:nvPr/>
        </p:nvGrpSpPr>
        <p:grpSpPr>
          <a:xfrm>
            <a:off x="0" y="1343461"/>
            <a:ext cx="1485700" cy="410215"/>
            <a:chOff x="671682" y="2988629"/>
            <a:chExt cx="1485700" cy="410215"/>
          </a:xfrm>
        </p:grpSpPr>
        <p:sp>
          <p:nvSpPr>
            <p:cNvPr id="40" name="Chevron 3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42" name="Groupe 41"/>
          <p:cNvGrpSpPr/>
          <p:nvPr/>
        </p:nvGrpSpPr>
        <p:grpSpPr>
          <a:xfrm>
            <a:off x="0" y="1857364"/>
            <a:ext cx="1153783" cy="410212"/>
            <a:chOff x="0" y="2988635"/>
            <a:chExt cx="1153783" cy="410212"/>
          </a:xfrm>
        </p:grpSpPr>
        <p:sp>
          <p:nvSpPr>
            <p:cNvPr id="43" name="Chevron 42"/>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4"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45" name="Groupe 44"/>
          <p:cNvGrpSpPr/>
          <p:nvPr/>
        </p:nvGrpSpPr>
        <p:grpSpPr>
          <a:xfrm>
            <a:off x="671683" y="1863595"/>
            <a:ext cx="1485700" cy="410215"/>
            <a:chOff x="671682" y="2988629"/>
            <a:chExt cx="1485700" cy="410215"/>
          </a:xfrm>
        </p:grpSpPr>
        <p:sp>
          <p:nvSpPr>
            <p:cNvPr id="46" name="Chevron 4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48" name="Plaque 47"/>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8/38</a:t>
            </a:r>
            <a:endParaRPr lang="fr-FR" dirty="0"/>
          </a:p>
        </p:txBody>
      </p:sp>
      <p:sp>
        <p:nvSpPr>
          <p:cNvPr id="55" name="Oval 22">
            <a:extLst>
              <a:ext uri="{FF2B5EF4-FFF2-40B4-BE49-F238E27FC236}">
                <a16:creationId xmlns="" xmlns:a16="http://schemas.microsoft.com/office/drawing/2014/main" id="{4A3A6AF2-E816-F040-ADDE-6B237794B83D}"/>
              </a:ext>
            </a:extLst>
          </p:cNvPr>
          <p:cNvSpPr/>
          <p:nvPr/>
        </p:nvSpPr>
        <p:spPr>
          <a:xfrm>
            <a:off x="69178" y="0"/>
            <a:ext cx="2458192" cy="245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23">
            <a:extLst>
              <a:ext uri="{FF2B5EF4-FFF2-40B4-BE49-F238E27FC236}">
                <a16:creationId xmlns="" xmlns:a16="http://schemas.microsoft.com/office/drawing/2014/main" id="{1EEB1EF6-CE93-E143-99AF-0F52D2D68C47}"/>
              </a:ext>
            </a:extLst>
          </p:cNvPr>
          <p:cNvSpPr/>
          <p:nvPr/>
        </p:nvSpPr>
        <p:spPr>
          <a:xfrm>
            <a:off x="0" y="120738"/>
            <a:ext cx="1108358" cy="1108358"/>
          </a:xfrm>
          <a:prstGeom prst="ellipse">
            <a:avLst/>
          </a:prstGeom>
          <a:solidFill>
            <a:srgbClr val="0070C0"/>
          </a:soli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24">
            <a:extLst>
              <a:ext uri="{FF2B5EF4-FFF2-40B4-BE49-F238E27FC236}">
                <a16:creationId xmlns="" xmlns:a16="http://schemas.microsoft.com/office/drawing/2014/main" id="{FA7F85B7-94C2-F348-B3A7-0CCE3DCF58F5}"/>
              </a:ext>
            </a:extLst>
          </p:cNvPr>
          <p:cNvSpPr/>
          <p:nvPr/>
        </p:nvSpPr>
        <p:spPr>
          <a:xfrm>
            <a:off x="90610" y="1438675"/>
            <a:ext cx="2282514" cy="1019517"/>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514" h="1019517">
                <a:moveTo>
                  <a:pt x="0" y="0"/>
                </a:moveTo>
                <a:lnTo>
                  <a:pt x="56103" y="92347"/>
                </a:lnTo>
                <a:cubicBezTo>
                  <a:pt x="326181" y="492116"/>
                  <a:pt x="783553" y="754952"/>
                  <a:pt x="1302314" y="754952"/>
                </a:cubicBezTo>
                <a:cubicBezTo>
                  <a:pt x="1665447" y="754952"/>
                  <a:pt x="1998499" y="626162"/>
                  <a:pt x="2258285" y="411768"/>
                </a:cubicBezTo>
                <a:lnTo>
                  <a:pt x="2282514" y="389747"/>
                </a:lnTo>
                <a:lnTo>
                  <a:pt x="2229130" y="477621"/>
                </a:lnTo>
                <a:cubicBezTo>
                  <a:pt x="2008252" y="804562"/>
                  <a:pt x="1634201" y="1019517"/>
                  <a:pt x="1209944" y="1019517"/>
                </a:cubicBezTo>
                <a:cubicBezTo>
                  <a:pt x="615985" y="1019517"/>
                  <a:pt x="120428" y="598205"/>
                  <a:pt x="5819" y="38127"/>
                </a:cubicBezTo>
                <a:close/>
              </a:path>
            </a:pathLst>
          </a:cu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25">
            <a:extLst>
              <a:ext uri="{FF2B5EF4-FFF2-40B4-BE49-F238E27FC236}">
                <a16:creationId xmlns="" xmlns:a16="http://schemas.microsoft.com/office/drawing/2014/main" id="{D9C1795D-2B50-824C-A153-D1F42C0ACF5D}"/>
              </a:ext>
            </a:extLst>
          </p:cNvPr>
          <p:cNvSpPr/>
          <p:nvPr/>
        </p:nvSpPr>
        <p:spPr>
          <a:xfrm>
            <a:off x="964798" y="1832514"/>
            <a:ext cx="1415470" cy="626472"/>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8" fmla="*/ 0 w 2282514"/>
              <a:gd name="connsiteY8" fmla="*/ 0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767819 w 2282514"/>
              <a:gd name="connsiteY7" fmla="*/ 327052 h 1019517"/>
              <a:gd name="connsiteX8" fmla="*/ 0 w 2282514"/>
              <a:gd name="connsiteY8" fmla="*/ 0 h 1019517"/>
              <a:gd name="connsiteX0" fmla="*/ 711716 w 2226411"/>
              <a:gd name="connsiteY0" fmla="*/ 234705 h 927170"/>
              <a:gd name="connsiteX1" fmla="*/ 0 w 2226411"/>
              <a:gd name="connsiteY1" fmla="*/ 0 h 927170"/>
              <a:gd name="connsiteX2" fmla="*/ 1239861 w 2226411"/>
              <a:gd name="connsiteY2" fmla="*/ 640380 h 927170"/>
              <a:gd name="connsiteX3" fmla="*/ 2202182 w 2226411"/>
              <a:gd name="connsiteY3" fmla="*/ 319421 h 927170"/>
              <a:gd name="connsiteX4" fmla="*/ 2226411 w 2226411"/>
              <a:gd name="connsiteY4" fmla="*/ 297400 h 927170"/>
              <a:gd name="connsiteX5" fmla="*/ 2173027 w 2226411"/>
              <a:gd name="connsiteY5" fmla="*/ 385274 h 927170"/>
              <a:gd name="connsiteX6" fmla="*/ 1153841 w 2226411"/>
              <a:gd name="connsiteY6" fmla="*/ 927170 h 927170"/>
              <a:gd name="connsiteX7" fmla="*/ 711716 w 2226411"/>
              <a:gd name="connsiteY7" fmla="*/ 234705 h 927170"/>
              <a:gd name="connsiteX0" fmla="*/ 0 w 1514695"/>
              <a:gd name="connsiteY0" fmla="*/ 0 h 692465"/>
              <a:gd name="connsiteX1" fmla="*/ 528145 w 1514695"/>
              <a:gd name="connsiteY1" fmla="*/ 405675 h 692465"/>
              <a:gd name="connsiteX2" fmla="*/ 1490466 w 1514695"/>
              <a:gd name="connsiteY2" fmla="*/ 84716 h 692465"/>
              <a:gd name="connsiteX3" fmla="*/ 1514695 w 1514695"/>
              <a:gd name="connsiteY3" fmla="*/ 62695 h 692465"/>
              <a:gd name="connsiteX4" fmla="*/ 1461311 w 1514695"/>
              <a:gd name="connsiteY4" fmla="*/ 150569 h 692465"/>
              <a:gd name="connsiteX5" fmla="*/ 442125 w 1514695"/>
              <a:gd name="connsiteY5" fmla="*/ 692465 h 692465"/>
              <a:gd name="connsiteX6" fmla="*/ 0 w 1514695"/>
              <a:gd name="connsiteY6" fmla="*/ 0 h 692465"/>
              <a:gd name="connsiteX0" fmla="*/ 87299 w 1159869"/>
              <a:gd name="connsiteY0" fmla="*/ 629770 h 634993"/>
              <a:gd name="connsiteX1" fmla="*/ 173319 w 1159869"/>
              <a:gd name="connsiteY1" fmla="*/ 342980 h 634993"/>
              <a:gd name="connsiteX2" fmla="*/ 1135640 w 1159869"/>
              <a:gd name="connsiteY2" fmla="*/ 22021 h 634993"/>
              <a:gd name="connsiteX3" fmla="*/ 1159869 w 1159869"/>
              <a:gd name="connsiteY3" fmla="*/ 0 h 634993"/>
              <a:gd name="connsiteX4" fmla="*/ 1106485 w 1159869"/>
              <a:gd name="connsiteY4" fmla="*/ 87874 h 634993"/>
              <a:gd name="connsiteX5" fmla="*/ 87299 w 1159869"/>
              <a:gd name="connsiteY5" fmla="*/ 629770 h 634993"/>
              <a:gd name="connsiteX0" fmla="*/ 38357 w 1453827"/>
              <a:gd name="connsiteY0" fmla="*/ 585320 h 591404"/>
              <a:gd name="connsiteX1" fmla="*/ 467277 w 1453827"/>
              <a:gd name="connsiteY1" fmla="*/ 342980 h 591404"/>
              <a:gd name="connsiteX2" fmla="*/ 1429598 w 1453827"/>
              <a:gd name="connsiteY2" fmla="*/ 22021 h 591404"/>
              <a:gd name="connsiteX3" fmla="*/ 1453827 w 1453827"/>
              <a:gd name="connsiteY3" fmla="*/ 0 h 591404"/>
              <a:gd name="connsiteX4" fmla="*/ 1400443 w 1453827"/>
              <a:gd name="connsiteY4" fmla="*/ 87874 h 591404"/>
              <a:gd name="connsiteX5" fmla="*/ 38357 w 1453827"/>
              <a:gd name="connsiteY5" fmla="*/ 585320 h 591404"/>
              <a:gd name="connsiteX0" fmla="*/ 46344 w 1461814"/>
              <a:gd name="connsiteY0" fmla="*/ 585320 h 591158"/>
              <a:gd name="connsiteX1" fmla="*/ 389539 w 1461814"/>
              <a:gd name="connsiteY1" fmla="*/ 333455 h 591158"/>
              <a:gd name="connsiteX2" fmla="*/ 1437585 w 1461814"/>
              <a:gd name="connsiteY2" fmla="*/ 22021 h 591158"/>
              <a:gd name="connsiteX3" fmla="*/ 1461814 w 1461814"/>
              <a:gd name="connsiteY3" fmla="*/ 0 h 591158"/>
              <a:gd name="connsiteX4" fmla="*/ 1408430 w 1461814"/>
              <a:gd name="connsiteY4" fmla="*/ 87874 h 591158"/>
              <a:gd name="connsiteX5" fmla="*/ 46344 w 1461814"/>
              <a:gd name="connsiteY5" fmla="*/ 585320 h 591158"/>
              <a:gd name="connsiteX0" fmla="*/ 52703 w 1468173"/>
              <a:gd name="connsiteY0" fmla="*/ 585320 h 591404"/>
              <a:gd name="connsiteX1" fmla="*/ 345098 w 1468173"/>
              <a:gd name="connsiteY1" fmla="*/ 342980 h 591404"/>
              <a:gd name="connsiteX2" fmla="*/ 1443944 w 1468173"/>
              <a:gd name="connsiteY2" fmla="*/ 22021 h 591404"/>
              <a:gd name="connsiteX3" fmla="*/ 1468173 w 1468173"/>
              <a:gd name="connsiteY3" fmla="*/ 0 h 591404"/>
              <a:gd name="connsiteX4" fmla="*/ 1414789 w 1468173"/>
              <a:gd name="connsiteY4" fmla="*/ 87874 h 591404"/>
              <a:gd name="connsiteX5" fmla="*/ 52703 w 1468173"/>
              <a:gd name="connsiteY5" fmla="*/ 585320 h 591404"/>
              <a:gd name="connsiteX0" fmla="*/ 55103 w 1470573"/>
              <a:gd name="connsiteY0" fmla="*/ 585320 h 589546"/>
              <a:gd name="connsiteX1" fmla="*/ 347498 w 1470573"/>
              <a:gd name="connsiteY1" fmla="*/ 342980 h 589546"/>
              <a:gd name="connsiteX2" fmla="*/ 1446344 w 1470573"/>
              <a:gd name="connsiteY2" fmla="*/ 22021 h 589546"/>
              <a:gd name="connsiteX3" fmla="*/ 1470573 w 1470573"/>
              <a:gd name="connsiteY3" fmla="*/ 0 h 589546"/>
              <a:gd name="connsiteX4" fmla="*/ 1417189 w 1470573"/>
              <a:gd name="connsiteY4" fmla="*/ 87874 h 589546"/>
              <a:gd name="connsiteX5" fmla="*/ 55103 w 1470573"/>
              <a:gd name="connsiteY5" fmla="*/ 585320 h 589546"/>
              <a:gd name="connsiteX0" fmla="*/ 43576 w 1459046"/>
              <a:gd name="connsiteY0" fmla="*/ 585320 h 589546"/>
              <a:gd name="connsiteX1" fmla="*/ 335971 w 1459046"/>
              <a:gd name="connsiteY1" fmla="*/ 342980 h 589546"/>
              <a:gd name="connsiteX2" fmla="*/ 1434817 w 1459046"/>
              <a:gd name="connsiteY2" fmla="*/ 22021 h 589546"/>
              <a:gd name="connsiteX3" fmla="*/ 1459046 w 1459046"/>
              <a:gd name="connsiteY3" fmla="*/ 0 h 589546"/>
              <a:gd name="connsiteX4" fmla="*/ 1405662 w 1459046"/>
              <a:gd name="connsiteY4" fmla="*/ 87874 h 589546"/>
              <a:gd name="connsiteX5" fmla="*/ 43576 w 1459046"/>
              <a:gd name="connsiteY5" fmla="*/ 585320 h 589546"/>
              <a:gd name="connsiteX0" fmla="*/ 43593 w 1459063"/>
              <a:gd name="connsiteY0" fmla="*/ 585320 h 589634"/>
              <a:gd name="connsiteX1" fmla="*/ 335988 w 1459063"/>
              <a:gd name="connsiteY1" fmla="*/ 342980 h 589634"/>
              <a:gd name="connsiteX2" fmla="*/ 1434834 w 1459063"/>
              <a:gd name="connsiteY2" fmla="*/ 22021 h 589634"/>
              <a:gd name="connsiteX3" fmla="*/ 1459063 w 1459063"/>
              <a:gd name="connsiteY3" fmla="*/ 0 h 589634"/>
              <a:gd name="connsiteX4" fmla="*/ 1405679 w 1459063"/>
              <a:gd name="connsiteY4" fmla="*/ 87874 h 589634"/>
              <a:gd name="connsiteX5" fmla="*/ 43593 w 1459063"/>
              <a:gd name="connsiteY5" fmla="*/ 585320 h 589634"/>
              <a:gd name="connsiteX0" fmla="*/ 43593 w 1459063"/>
              <a:gd name="connsiteY0" fmla="*/ 585320 h 626472"/>
              <a:gd name="connsiteX1" fmla="*/ 335988 w 1459063"/>
              <a:gd name="connsiteY1" fmla="*/ 342980 h 626472"/>
              <a:gd name="connsiteX2" fmla="*/ 1434834 w 1459063"/>
              <a:gd name="connsiteY2" fmla="*/ 22021 h 626472"/>
              <a:gd name="connsiteX3" fmla="*/ 1459063 w 1459063"/>
              <a:gd name="connsiteY3" fmla="*/ 0 h 626472"/>
              <a:gd name="connsiteX4" fmla="*/ 1405679 w 1459063"/>
              <a:gd name="connsiteY4" fmla="*/ 87874 h 626472"/>
              <a:gd name="connsiteX5" fmla="*/ 43593 w 1459063"/>
              <a:gd name="connsiteY5" fmla="*/ 585320 h 626472"/>
              <a:gd name="connsiteX0" fmla="*/ 0 w 1415470"/>
              <a:gd name="connsiteY0" fmla="*/ 585320 h 626472"/>
              <a:gd name="connsiteX1" fmla="*/ 292395 w 1415470"/>
              <a:gd name="connsiteY1" fmla="*/ 342980 h 626472"/>
              <a:gd name="connsiteX2" fmla="*/ 1391241 w 1415470"/>
              <a:gd name="connsiteY2" fmla="*/ 22021 h 626472"/>
              <a:gd name="connsiteX3" fmla="*/ 1415470 w 1415470"/>
              <a:gd name="connsiteY3" fmla="*/ 0 h 626472"/>
              <a:gd name="connsiteX4" fmla="*/ 1362086 w 1415470"/>
              <a:gd name="connsiteY4" fmla="*/ 87874 h 626472"/>
              <a:gd name="connsiteX5" fmla="*/ 0 w 1415470"/>
              <a:gd name="connsiteY5" fmla="*/ 585320 h 62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470" h="626472">
                <a:moveTo>
                  <a:pt x="0" y="585320"/>
                </a:moveTo>
                <a:cubicBezTo>
                  <a:pt x="73072" y="497663"/>
                  <a:pt x="143759" y="342097"/>
                  <a:pt x="292395" y="342980"/>
                </a:cubicBezTo>
                <a:cubicBezTo>
                  <a:pt x="901612" y="346598"/>
                  <a:pt x="1131455" y="236415"/>
                  <a:pt x="1391241" y="22021"/>
                </a:cubicBezTo>
                <a:lnTo>
                  <a:pt x="1415470" y="0"/>
                </a:lnTo>
                <a:lnTo>
                  <a:pt x="1362086" y="87874"/>
                </a:lnTo>
                <a:cubicBezTo>
                  <a:pt x="1141208" y="414815"/>
                  <a:pt x="652857" y="744070"/>
                  <a:pt x="0" y="58532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0">
            <a:extLst>
              <a:ext uri="{FF2B5EF4-FFF2-40B4-BE49-F238E27FC236}">
                <a16:creationId xmlns="" xmlns:a16="http://schemas.microsoft.com/office/drawing/2014/main" id="{19AB93FE-1F90-9149-96C1-AEA7CF8853DC}"/>
              </a:ext>
            </a:extLst>
          </p:cNvPr>
          <p:cNvSpPr/>
          <p:nvPr/>
        </p:nvSpPr>
        <p:spPr>
          <a:xfrm>
            <a:off x="294763" y="986450"/>
            <a:ext cx="382769" cy="1306666"/>
          </a:xfrm>
          <a:custGeom>
            <a:avLst/>
            <a:gdLst>
              <a:gd name="connsiteX0" fmla="*/ 0 w 79375"/>
              <a:gd name="connsiteY0" fmla="*/ 0 h 1174750"/>
              <a:gd name="connsiteX1" fmla="*/ 79375 w 79375"/>
              <a:gd name="connsiteY1" fmla="*/ 0 h 1174750"/>
              <a:gd name="connsiteX2" fmla="*/ 79375 w 79375"/>
              <a:gd name="connsiteY2" fmla="*/ 1174750 h 1174750"/>
              <a:gd name="connsiteX3" fmla="*/ 0 w 79375"/>
              <a:gd name="connsiteY3" fmla="*/ 1174750 h 1174750"/>
              <a:gd name="connsiteX4" fmla="*/ 0 w 79375"/>
              <a:gd name="connsiteY4" fmla="*/ 0 h 1174750"/>
              <a:gd name="connsiteX0" fmla="*/ 0 w 187325"/>
              <a:gd name="connsiteY0" fmla="*/ 0 h 1174750"/>
              <a:gd name="connsiteX1" fmla="*/ 187325 w 187325"/>
              <a:gd name="connsiteY1" fmla="*/ 15875 h 1174750"/>
              <a:gd name="connsiteX2" fmla="*/ 79375 w 187325"/>
              <a:gd name="connsiteY2" fmla="*/ 1174750 h 1174750"/>
              <a:gd name="connsiteX3" fmla="*/ 0 w 187325"/>
              <a:gd name="connsiteY3" fmla="*/ 1174750 h 1174750"/>
              <a:gd name="connsiteX4" fmla="*/ 0 w 187325"/>
              <a:gd name="connsiteY4" fmla="*/ 0 h 117475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288362"/>
              <a:gd name="connsiteY0" fmla="*/ 0 h 1231900"/>
              <a:gd name="connsiteX1" fmla="*/ 187325 w 288362"/>
              <a:gd name="connsiteY1" fmla="*/ 73025 h 1231900"/>
              <a:gd name="connsiteX2" fmla="*/ 285750 w 288362"/>
              <a:gd name="connsiteY2" fmla="*/ 1222375 h 1231900"/>
              <a:gd name="connsiteX3" fmla="*/ 0 w 288362"/>
              <a:gd name="connsiteY3" fmla="*/ 1231900 h 1231900"/>
              <a:gd name="connsiteX4" fmla="*/ 3175 w 288362"/>
              <a:gd name="connsiteY4" fmla="*/ 0 h 1231900"/>
              <a:gd name="connsiteX0" fmla="*/ 3175 w 285750"/>
              <a:gd name="connsiteY0" fmla="*/ 0 h 1231900"/>
              <a:gd name="connsiteX1" fmla="*/ 187325 w 285750"/>
              <a:gd name="connsiteY1" fmla="*/ 73025 h 1231900"/>
              <a:gd name="connsiteX2" fmla="*/ 285750 w 285750"/>
              <a:gd name="connsiteY2" fmla="*/ 1222375 h 1231900"/>
              <a:gd name="connsiteX3" fmla="*/ 0 w 285750"/>
              <a:gd name="connsiteY3" fmla="*/ 1231900 h 1231900"/>
              <a:gd name="connsiteX4" fmla="*/ 3175 w 285750"/>
              <a:gd name="connsiteY4" fmla="*/ 0 h 1231900"/>
              <a:gd name="connsiteX0" fmla="*/ 3175 w 311150"/>
              <a:gd name="connsiteY0" fmla="*/ 0 h 1231900"/>
              <a:gd name="connsiteX1" fmla="*/ 187325 w 311150"/>
              <a:gd name="connsiteY1" fmla="*/ 73025 h 1231900"/>
              <a:gd name="connsiteX2" fmla="*/ 311150 w 311150"/>
              <a:gd name="connsiteY2" fmla="*/ 1225550 h 1231900"/>
              <a:gd name="connsiteX3" fmla="*/ 0 w 311150"/>
              <a:gd name="connsiteY3" fmla="*/ 1231900 h 1231900"/>
              <a:gd name="connsiteX4" fmla="*/ 3175 w 311150"/>
              <a:gd name="connsiteY4" fmla="*/ 0 h 1231900"/>
              <a:gd name="connsiteX0" fmla="*/ 3175 w 311150"/>
              <a:gd name="connsiteY0" fmla="*/ 0 h 1250312"/>
              <a:gd name="connsiteX1" fmla="*/ 187325 w 311150"/>
              <a:gd name="connsiteY1" fmla="*/ 73025 h 1250312"/>
              <a:gd name="connsiteX2" fmla="*/ 311150 w 311150"/>
              <a:gd name="connsiteY2" fmla="*/ 1225550 h 1250312"/>
              <a:gd name="connsiteX3" fmla="*/ 0 w 311150"/>
              <a:gd name="connsiteY3" fmla="*/ 1231900 h 1250312"/>
              <a:gd name="connsiteX4" fmla="*/ 3175 w 311150"/>
              <a:gd name="connsiteY4" fmla="*/ 0 h 1250312"/>
              <a:gd name="connsiteX0" fmla="*/ 3175 w 311150"/>
              <a:gd name="connsiteY0" fmla="*/ 0 h 1242367"/>
              <a:gd name="connsiteX1" fmla="*/ 187325 w 311150"/>
              <a:gd name="connsiteY1" fmla="*/ 73025 h 1242367"/>
              <a:gd name="connsiteX2" fmla="*/ 311150 w 311150"/>
              <a:gd name="connsiteY2" fmla="*/ 1225550 h 1242367"/>
              <a:gd name="connsiteX3" fmla="*/ 0 w 311150"/>
              <a:gd name="connsiteY3" fmla="*/ 1231900 h 1242367"/>
              <a:gd name="connsiteX4" fmla="*/ 3175 w 311150"/>
              <a:gd name="connsiteY4" fmla="*/ 0 h 1242367"/>
              <a:gd name="connsiteX0" fmla="*/ 33653 w 341628"/>
              <a:gd name="connsiteY0" fmla="*/ 0 h 1242367"/>
              <a:gd name="connsiteX1" fmla="*/ 217803 w 341628"/>
              <a:gd name="connsiteY1" fmla="*/ 73025 h 1242367"/>
              <a:gd name="connsiteX2" fmla="*/ 341628 w 341628"/>
              <a:gd name="connsiteY2" fmla="*/ 1225550 h 1242367"/>
              <a:gd name="connsiteX3" fmla="*/ 30478 w 341628"/>
              <a:gd name="connsiteY3" fmla="*/ 1231900 h 1242367"/>
              <a:gd name="connsiteX4" fmla="*/ 33653 w 341628"/>
              <a:gd name="connsiteY4" fmla="*/ 0 h 1242367"/>
              <a:gd name="connsiteX0" fmla="*/ 0 w 307975"/>
              <a:gd name="connsiteY0" fmla="*/ 0 h 1236613"/>
              <a:gd name="connsiteX1" fmla="*/ 184150 w 307975"/>
              <a:gd name="connsiteY1" fmla="*/ 73025 h 1236613"/>
              <a:gd name="connsiteX2" fmla="*/ 307975 w 307975"/>
              <a:gd name="connsiteY2" fmla="*/ 1225550 h 1236613"/>
              <a:gd name="connsiteX3" fmla="*/ 66675 w 307975"/>
              <a:gd name="connsiteY3" fmla="*/ 1168400 h 1236613"/>
              <a:gd name="connsiteX4" fmla="*/ 0 w 307975"/>
              <a:gd name="connsiteY4" fmla="*/ 0 h 1236613"/>
              <a:gd name="connsiteX0" fmla="*/ 26256 w 334231"/>
              <a:gd name="connsiteY0" fmla="*/ 0 h 1236613"/>
              <a:gd name="connsiteX1" fmla="*/ 210406 w 334231"/>
              <a:gd name="connsiteY1" fmla="*/ 73025 h 1236613"/>
              <a:gd name="connsiteX2" fmla="*/ 334231 w 334231"/>
              <a:gd name="connsiteY2" fmla="*/ 1225550 h 1236613"/>
              <a:gd name="connsiteX3" fmla="*/ 92931 w 334231"/>
              <a:gd name="connsiteY3" fmla="*/ 1168400 h 1236613"/>
              <a:gd name="connsiteX4" fmla="*/ 26256 w 334231"/>
              <a:gd name="connsiteY4" fmla="*/ 0 h 1236613"/>
              <a:gd name="connsiteX0" fmla="*/ 26256 w 334231"/>
              <a:gd name="connsiteY0" fmla="*/ 0 h 1251421"/>
              <a:gd name="connsiteX1" fmla="*/ 210406 w 334231"/>
              <a:gd name="connsiteY1" fmla="*/ 73025 h 1251421"/>
              <a:gd name="connsiteX2" fmla="*/ 334231 w 334231"/>
              <a:gd name="connsiteY2" fmla="*/ 1225550 h 1251421"/>
              <a:gd name="connsiteX3" fmla="*/ 92931 w 334231"/>
              <a:gd name="connsiteY3" fmla="*/ 1168400 h 1251421"/>
              <a:gd name="connsiteX4" fmla="*/ 26256 w 334231"/>
              <a:gd name="connsiteY4" fmla="*/ 0 h 1251421"/>
              <a:gd name="connsiteX0" fmla="*/ 26256 w 346931"/>
              <a:gd name="connsiteY0" fmla="*/ 0 h 1256185"/>
              <a:gd name="connsiteX1" fmla="*/ 210406 w 346931"/>
              <a:gd name="connsiteY1" fmla="*/ 73025 h 1256185"/>
              <a:gd name="connsiteX2" fmla="*/ 346931 w 346931"/>
              <a:gd name="connsiteY2" fmla="*/ 1231900 h 1256185"/>
              <a:gd name="connsiteX3" fmla="*/ 92931 w 346931"/>
              <a:gd name="connsiteY3" fmla="*/ 1168400 h 1256185"/>
              <a:gd name="connsiteX4" fmla="*/ 26256 w 346931"/>
              <a:gd name="connsiteY4" fmla="*/ 0 h 1256185"/>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4134 w 344809"/>
              <a:gd name="connsiteY0" fmla="*/ 0 h 1257670"/>
              <a:gd name="connsiteX1" fmla="*/ 208284 w 344809"/>
              <a:gd name="connsiteY1" fmla="*/ 73025 h 1257670"/>
              <a:gd name="connsiteX2" fmla="*/ 344809 w 344809"/>
              <a:gd name="connsiteY2" fmla="*/ 1231900 h 1257670"/>
              <a:gd name="connsiteX3" fmla="*/ 93984 w 344809"/>
              <a:gd name="connsiteY3" fmla="*/ 1184275 h 1257670"/>
              <a:gd name="connsiteX4" fmla="*/ 24134 w 344809"/>
              <a:gd name="connsiteY4" fmla="*/ 0 h 1257670"/>
              <a:gd name="connsiteX0" fmla="*/ 0 w 320675"/>
              <a:gd name="connsiteY0" fmla="*/ 0 h 1236930"/>
              <a:gd name="connsiteX1" fmla="*/ 184150 w 320675"/>
              <a:gd name="connsiteY1" fmla="*/ 73025 h 1236930"/>
              <a:gd name="connsiteX2" fmla="*/ 320675 w 320675"/>
              <a:gd name="connsiteY2" fmla="*/ 1231900 h 1236930"/>
              <a:gd name="connsiteX3" fmla="*/ 0 w 320675"/>
              <a:gd name="connsiteY3" fmla="*/ 0 h 1236930"/>
              <a:gd name="connsiteX0" fmla="*/ 24887 w 345562"/>
              <a:gd name="connsiteY0" fmla="*/ 0 h 1241618"/>
              <a:gd name="connsiteX1" fmla="*/ 209037 w 345562"/>
              <a:gd name="connsiteY1" fmla="*/ 73025 h 1241618"/>
              <a:gd name="connsiteX2" fmla="*/ 345562 w 345562"/>
              <a:gd name="connsiteY2" fmla="*/ 1231900 h 1241618"/>
              <a:gd name="connsiteX3" fmla="*/ 24887 w 345562"/>
              <a:gd name="connsiteY3" fmla="*/ 0 h 1241618"/>
              <a:gd name="connsiteX0" fmla="*/ 14162 w 363412"/>
              <a:gd name="connsiteY0" fmla="*/ 0 h 1244768"/>
              <a:gd name="connsiteX1" fmla="*/ 198312 w 363412"/>
              <a:gd name="connsiteY1" fmla="*/ 73025 h 1244768"/>
              <a:gd name="connsiteX2" fmla="*/ 363412 w 363412"/>
              <a:gd name="connsiteY2" fmla="*/ 1235075 h 1244768"/>
              <a:gd name="connsiteX3" fmla="*/ 14162 w 363412"/>
              <a:gd name="connsiteY3" fmla="*/ 0 h 1244768"/>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16876 w 366126"/>
              <a:gd name="connsiteY0" fmla="*/ 0 h 1248367"/>
              <a:gd name="connsiteX1" fmla="*/ 201026 w 366126"/>
              <a:gd name="connsiteY1" fmla="*/ 73025 h 1248367"/>
              <a:gd name="connsiteX2" fmla="*/ 366126 w 366126"/>
              <a:gd name="connsiteY2" fmla="*/ 1235075 h 1248367"/>
              <a:gd name="connsiteX3" fmla="*/ 16876 w 366126"/>
              <a:gd name="connsiteY3" fmla="*/ 0 h 1248367"/>
              <a:gd name="connsiteX0" fmla="*/ 9115 w 377415"/>
              <a:gd name="connsiteY0" fmla="*/ 0 h 1292402"/>
              <a:gd name="connsiteX1" fmla="*/ 212315 w 377415"/>
              <a:gd name="connsiteY1" fmla="*/ 117475 h 1292402"/>
              <a:gd name="connsiteX2" fmla="*/ 377415 w 377415"/>
              <a:gd name="connsiteY2" fmla="*/ 1279525 h 1292402"/>
              <a:gd name="connsiteX3" fmla="*/ 9115 w 377415"/>
              <a:gd name="connsiteY3" fmla="*/ 0 h 1292402"/>
              <a:gd name="connsiteX0" fmla="*/ 21015 w 360740"/>
              <a:gd name="connsiteY0" fmla="*/ 0 h 1213788"/>
              <a:gd name="connsiteX1" fmla="*/ 195640 w 360740"/>
              <a:gd name="connsiteY1" fmla="*/ 38100 h 1213788"/>
              <a:gd name="connsiteX2" fmla="*/ 360740 w 360740"/>
              <a:gd name="connsiteY2" fmla="*/ 1200150 h 1213788"/>
              <a:gd name="connsiteX3" fmla="*/ 21015 w 360740"/>
              <a:gd name="connsiteY3" fmla="*/ 0 h 1213788"/>
              <a:gd name="connsiteX0" fmla="*/ 11622 w 373572"/>
              <a:gd name="connsiteY0" fmla="*/ 0 h 1286109"/>
              <a:gd name="connsiteX1" fmla="*/ 208472 w 373572"/>
              <a:gd name="connsiteY1" fmla="*/ 111125 h 1286109"/>
              <a:gd name="connsiteX2" fmla="*/ 373572 w 373572"/>
              <a:gd name="connsiteY2" fmla="*/ 1273175 h 1286109"/>
              <a:gd name="connsiteX3" fmla="*/ 11622 w 373572"/>
              <a:gd name="connsiteY3" fmla="*/ 0 h 1286109"/>
              <a:gd name="connsiteX0" fmla="*/ 32003 w 393953"/>
              <a:gd name="connsiteY0" fmla="*/ 20655 h 1294962"/>
              <a:gd name="connsiteX1" fmla="*/ 228853 w 393953"/>
              <a:gd name="connsiteY1" fmla="*/ 131780 h 1294962"/>
              <a:gd name="connsiteX2" fmla="*/ 393953 w 393953"/>
              <a:gd name="connsiteY2" fmla="*/ 1293830 h 1294962"/>
              <a:gd name="connsiteX3" fmla="*/ 37711 w 393953"/>
              <a:gd name="connsiteY3" fmla="*/ 138130 h 1294962"/>
              <a:gd name="connsiteX4" fmla="*/ 32003 w 393953"/>
              <a:gd name="connsiteY4" fmla="*/ 20655 h 1294962"/>
              <a:gd name="connsiteX0" fmla="*/ 32003 w 393953"/>
              <a:gd name="connsiteY0" fmla="*/ 20655 h 1306996"/>
              <a:gd name="connsiteX1" fmla="*/ 228853 w 393953"/>
              <a:gd name="connsiteY1" fmla="*/ 131780 h 1306996"/>
              <a:gd name="connsiteX2" fmla="*/ 393953 w 393953"/>
              <a:gd name="connsiteY2" fmla="*/ 1293830 h 1306996"/>
              <a:gd name="connsiteX3" fmla="*/ 37711 w 393953"/>
              <a:gd name="connsiteY3" fmla="*/ 138130 h 1306996"/>
              <a:gd name="connsiteX4" fmla="*/ 32003 w 393953"/>
              <a:gd name="connsiteY4" fmla="*/ 20655 h 1306996"/>
              <a:gd name="connsiteX0" fmla="*/ 19085 w 381035"/>
              <a:gd name="connsiteY0" fmla="*/ 20655 h 1306996"/>
              <a:gd name="connsiteX1" fmla="*/ 215935 w 381035"/>
              <a:gd name="connsiteY1" fmla="*/ 131780 h 1306996"/>
              <a:gd name="connsiteX2" fmla="*/ 381035 w 381035"/>
              <a:gd name="connsiteY2" fmla="*/ 1293830 h 1306996"/>
              <a:gd name="connsiteX3" fmla="*/ 53368 w 381035"/>
              <a:gd name="connsiteY3" fmla="*/ 138130 h 1306996"/>
              <a:gd name="connsiteX4" fmla="*/ 19085 w 381035"/>
              <a:gd name="connsiteY4" fmla="*/ 20655 h 1306996"/>
              <a:gd name="connsiteX0" fmla="*/ 35323 w 397273"/>
              <a:gd name="connsiteY0" fmla="*/ 20655 h 1306996"/>
              <a:gd name="connsiteX1" fmla="*/ 232173 w 397273"/>
              <a:gd name="connsiteY1" fmla="*/ 131780 h 1306996"/>
              <a:gd name="connsiteX2" fmla="*/ 397273 w 397273"/>
              <a:gd name="connsiteY2" fmla="*/ 1293830 h 1306996"/>
              <a:gd name="connsiteX3" fmla="*/ 69606 w 397273"/>
              <a:gd name="connsiteY3" fmla="*/ 138130 h 1306996"/>
              <a:gd name="connsiteX4" fmla="*/ 35323 w 397273"/>
              <a:gd name="connsiteY4" fmla="*/ 20655 h 1306996"/>
              <a:gd name="connsiteX0" fmla="*/ 35323 w 397273"/>
              <a:gd name="connsiteY0" fmla="*/ 20655 h 1307854"/>
              <a:gd name="connsiteX1" fmla="*/ 232173 w 397273"/>
              <a:gd name="connsiteY1" fmla="*/ 131780 h 1307854"/>
              <a:gd name="connsiteX2" fmla="*/ 397273 w 397273"/>
              <a:gd name="connsiteY2" fmla="*/ 1293830 h 1307854"/>
              <a:gd name="connsiteX3" fmla="*/ 69606 w 397273"/>
              <a:gd name="connsiteY3" fmla="*/ 138130 h 1307854"/>
              <a:gd name="connsiteX4" fmla="*/ 35323 w 397273"/>
              <a:gd name="connsiteY4" fmla="*/ 20655 h 1307854"/>
              <a:gd name="connsiteX0" fmla="*/ 35323 w 398440"/>
              <a:gd name="connsiteY0" fmla="*/ 20655 h 1307854"/>
              <a:gd name="connsiteX1" fmla="*/ 232173 w 398440"/>
              <a:gd name="connsiteY1" fmla="*/ 131780 h 1307854"/>
              <a:gd name="connsiteX2" fmla="*/ 180732 w 398440"/>
              <a:gd name="connsiteY2" fmla="*/ 185755 h 1307854"/>
              <a:gd name="connsiteX3" fmla="*/ 397273 w 398440"/>
              <a:gd name="connsiteY3" fmla="*/ 1293830 h 1307854"/>
              <a:gd name="connsiteX4" fmla="*/ 69606 w 398440"/>
              <a:gd name="connsiteY4" fmla="*/ 138130 h 1307854"/>
              <a:gd name="connsiteX5" fmla="*/ 35323 w 398440"/>
              <a:gd name="connsiteY5" fmla="*/ 20655 h 1307854"/>
              <a:gd name="connsiteX0" fmla="*/ 35323 w 397764"/>
              <a:gd name="connsiteY0" fmla="*/ 20655 h 1307854"/>
              <a:gd name="connsiteX1" fmla="*/ 232173 w 397764"/>
              <a:gd name="connsiteY1" fmla="*/ 131780 h 1307854"/>
              <a:gd name="connsiteX2" fmla="*/ 180732 w 397764"/>
              <a:gd name="connsiteY2" fmla="*/ 185755 h 1307854"/>
              <a:gd name="connsiteX3" fmla="*/ 397273 w 397764"/>
              <a:gd name="connsiteY3" fmla="*/ 1293830 h 1307854"/>
              <a:gd name="connsiteX4" fmla="*/ 69606 w 397764"/>
              <a:gd name="connsiteY4" fmla="*/ 138130 h 1307854"/>
              <a:gd name="connsiteX5" fmla="*/ 35323 w 39776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99"/>
              <a:gd name="connsiteY0" fmla="*/ 20655 h 1307854"/>
              <a:gd name="connsiteX1" fmla="*/ 232173 w 397799"/>
              <a:gd name="connsiteY1" fmla="*/ 131780 h 1307854"/>
              <a:gd name="connsiteX2" fmla="*/ 158507 w 397799"/>
              <a:gd name="connsiteY2" fmla="*/ 182580 h 1307854"/>
              <a:gd name="connsiteX3" fmla="*/ 397273 w 397799"/>
              <a:gd name="connsiteY3" fmla="*/ 1293830 h 1307854"/>
              <a:gd name="connsiteX4" fmla="*/ 69606 w 397799"/>
              <a:gd name="connsiteY4" fmla="*/ 138130 h 1307854"/>
              <a:gd name="connsiteX5" fmla="*/ 35323 w 397799"/>
              <a:gd name="connsiteY5" fmla="*/ 20655 h 1307854"/>
              <a:gd name="connsiteX0" fmla="*/ 30544 w 393020"/>
              <a:gd name="connsiteY0" fmla="*/ 14167 h 1301366"/>
              <a:gd name="connsiteX1" fmla="*/ 227394 w 393020"/>
              <a:gd name="connsiteY1" fmla="*/ 125292 h 1301366"/>
              <a:gd name="connsiteX2" fmla="*/ 153728 w 393020"/>
              <a:gd name="connsiteY2" fmla="*/ 176092 h 1301366"/>
              <a:gd name="connsiteX3" fmla="*/ 392494 w 393020"/>
              <a:gd name="connsiteY3" fmla="*/ 1287342 h 1301366"/>
              <a:gd name="connsiteX4" fmla="*/ 64827 w 393020"/>
              <a:gd name="connsiteY4" fmla="*/ 131642 h 1301366"/>
              <a:gd name="connsiteX5" fmla="*/ 30544 w 393020"/>
              <a:gd name="connsiteY5" fmla="*/ 14167 h 1301366"/>
              <a:gd name="connsiteX0" fmla="*/ 20293 w 382769"/>
              <a:gd name="connsiteY0" fmla="*/ 19467 h 1306666"/>
              <a:gd name="connsiteX1" fmla="*/ 217143 w 382769"/>
              <a:gd name="connsiteY1" fmla="*/ 130592 h 1306666"/>
              <a:gd name="connsiteX2" fmla="*/ 143477 w 382769"/>
              <a:gd name="connsiteY2" fmla="*/ 181392 h 1306666"/>
              <a:gd name="connsiteX3" fmla="*/ 382243 w 382769"/>
              <a:gd name="connsiteY3" fmla="*/ 1292642 h 1306666"/>
              <a:gd name="connsiteX4" fmla="*/ 54576 w 382769"/>
              <a:gd name="connsiteY4" fmla="*/ 136942 h 1306666"/>
              <a:gd name="connsiteX5" fmla="*/ 20293 w 382769"/>
              <a:gd name="connsiteY5" fmla="*/ 19467 h 13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769" h="1306666">
                <a:moveTo>
                  <a:pt x="20293" y="19467"/>
                </a:moveTo>
                <a:lnTo>
                  <a:pt x="217143" y="130592"/>
                </a:lnTo>
                <a:cubicBezTo>
                  <a:pt x="241378" y="158109"/>
                  <a:pt x="179460" y="127417"/>
                  <a:pt x="143477" y="181392"/>
                </a:cubicBezTo>
                <a:cubicBezTo>
                  <a:pt x="-76656" y="1378367"/>
                  <a:pt x="400764" y="1300579"/>
                  <a:pt x="382243" y="1292642"/>
                </a:cubicBezTo>
                <a:cubicBezTo>
                  <a:pt x="350386" y="1293700"/>
                  <a:pt x="-142274" y="1517538"/>
                  <a:pt x="54576" y="136942"/>
                </a:cubicBezTo>
                <a:cubicBezTo>
                  <a:pt x="-40674" y="-56204"/>
                  <a:pt x="17011" y="7825"/>
                  <a:pt x="20293" y="1946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 xmlns:a16="http://schemas.microsoft.com/office/drawing/2014/main" id="{174BD9BF-2D4E-5845-9B2E-37C155798C35}"/>
              </a:ext>
            </a:extLst>
          </p:cNvPr>
          <p:cNvSpPr/>
          <p:nvPr/>
        </p:nvSpPr>
        <p:spPr>
          <a:xfrm>
            <a:off x="141622" y="201909"/>
            <a:ext cx="742135" cy="914183"/>
          </a:xfrm>
          <a:prstGeom prst="rect">
            <a:avLst/>
          </a:prstGeom>
          <a:noFill/>
        </p:spPr>
        <p:txBody>
          <a:bodyPr wrap="square" lIns="82382" tIns="41191" rIns="82382" bIns="41191">
            <a:spAutoFit/>
          </a:bodyPr>
          <a:lstStyle/>
          <a:p>
            <a:pPr algn="ctr" defTabSz="411919"/>
            <a:r>
              <a:rPr lang="en-US" sz="5400" b="1" dirty="0" smtClean="0">
                <a:ln w="0"/>
                <a:solidFill>
                  <a:schemeClr val="bg1"/>
                </a:solidFill>
                <a:latin typeface="Bernard MT Condensed" panose="02050806060905020404" pitchFamily="18" charset="77"/>
                <a:cs typeface="Calibri Light" panose="020F0302020204030204" pitchFamily="34" charset="0"/>
              </a:rPr>
              <a:t>1</a:t>
            </a:r>
            <a:endParaRPr lang="en-US" sz="5400" b="1" dirty="0">
              <a:ln w="0"/>
              <a:solidFill>
                <a:schemeClr val="bg1"/>
              </a:solidFill>
              <a:latin typeface="Bernard MT Condensed" panose="02050806060905020404" pitchFamily="18" charset="77"/>
              <a:cs typeface="Calibri Light" panose="020F0302020204030204" pitchFamily="34" charset="0"/>
            </a:endParaRPr>
          </a:p>
        </p:txBody>
      </p:sp>
      <p:pic>
        <p:nvPicPr>
          <p:cNvPr id="61" name="Logo_Step 3">
            <a:extLst>
              <a:ext uri="{FF2B5EF4-FFF2-40B4-BE49-F238E27FC236}">
                <a16:creationId xmlns="" xmlns:a16="http://schemas.microsoft.com/office/drawing/2014/main" id="{18409744-B920-984E-9B4E-3D142EE2E46E}"/>
              </a:ext>
            </a:extLst>
          </p:cNvPr>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1401938" y="357288"/>
            <a:ext cx="541190" cy="541190"/>
          </a:xfrm>
          <a:prstGeom prst="rect">
            <a:avLst/>
          </a:prstGeom>
        </p:spPr>
      </p:pic>
      <p:sp>
        <p:nvSpPr>
          <p:cNvPr id="62" name="Text content_Step 3">
            <a:extLst>
              <a:ext uri="{FF2B5EF4-FFF2-40B4-BE49-F238E27FC236}">
                <a16:creationId xmlns="" xmlns:a16="http://schemas.microsoft.com/office/drawing/2014/main" id="{939BBC90-7BB0-4040-AE23-C0EBE0FD2648}"/>
              </a:ext>
            </a:extLst>
          </p:cNvPr>
          <p:cNvSpPr/>
          <p:nvPr/>
        </p:nvSpPr>
        <p:spPr>
          <a:xfrm>
            <a:off x="890416" y="1310267"/>
            <a:ext cx="1537474" cy="729517"/>
          </a:xfrm>
          <a:prstGeom prst="rect">
            <a:avLst/>
          </a:prstGeom>
          <a:noFill/>
        </p:spPr>
        <p:txBody>
          <a:bodyPr wrap="square" lIns="82382" tIns="41191" rIns="82382" bIns="41191">
            <a:spAutoFit/>
          </a:bodyPr>
          <a:lstStyle/>
          <a:p>
            <a:r>
              <a:rPr lang="fr-FR" sz="1400" dirty="0" smtClean="0">
                <a:latin typeface="Times New Roman" pitchFamily="18" charset="0"/>
                <a:cs typeface="Times New Roman" pitchFamily="18" charset="0"/>
              </a:rPr>
              <a:t>Etablissement de la programmation annuelle</a:t>
            </a:r>
            <a:endParaRPr lang="fr-FR" sz="1400" dirty="0">
              <a:latin typeface="Times New Roman" pitchFamily="18" charset="0"/>
              <a:cs typeface="Times New Roman" pitchFamily="18" charset="0"/>
            </a:endParaRPr>
          </a:p>
        </p:txBody>
      </p:sp>
      <p:sp>
        <p:nvSpPr>
          <p:cNvPr id="63" name="Text_Title_Step 3">
            <a:extLst>
              <a:ext uri="{FF2B5EF4-FFF2-40B4-BE49-F238E27FC236}">
                <a16:creationId xmlns="" xmlns:a16="http://schemas.microsoft.com/office/drawing/2014/main" id="{FB0A3920-27CD-5646-B290-CCC428D412EB}"/>
              </a:ext>
            </a:extLst>
          </p:cNvPr>
          <p:cNvSpPr/>
          <p:nvPr/>
        </p:nvSpPr>
        <p:spPr>
          <a:xfrm>
            <a:off x="888007" y="785184"/>
            <a:ext cx="1792131" cy="523220"/>
          </a:xfrm>
          <a:prstGeom prst="rect">
            <a:avLst/>
          </a:prstGeom>
          <a:noFill/>
        </p:spPr>
        <p:txBody>
          <a:bodyPr wrap="square" lIns="91440" tIns="45720" rIns="91440" bIns="45720">
            <a:spAutoFit/>
          </a:bodyPr>
          <a:lstStyle/>
          <a:p>
            <a:pPr algn="ctr"/>
            <a:r>
              <a:rPr lang="en-US" sz="2800" b="1" dirty="0" err="1" smtClean="0">
                <a:ln w="0"/>
                <a:solidFill>
                  <a:srgbClr val="00B0F0"/>
                </a:solidFill>
                <a:latin typeface="Century Gothic" panose="020B0502020202020204" pitchFamily="34" charset="0"/>
              </a:rPr>
              <a:t>Etape</a:t>
            </a:r>
            <a:r>
              <a:rPr lang="en-US" sz="2800" b="1" dirty="0" smtClean="0">
                <a:ln w="0"/>
                <a:solidFill>
                  <a:srgbClr val="00B0F0"/>
                </a:solidFill>
                <a:latin typeface="Century Gothic" panose="020B0502020202020204" pitchFamily="34" charset="0"/>
              </a:rPr>
              <a:t> 1</a:t>
            </a:r>
            <a:endParaRPr lang="en-US" b="1" cap="none" spc="0" dirty="0">
              <a:ln w="0"/>
              <a:solidFill>
                <a:srgbClr val="00B0F0"/>
              </a:solidFill>
              <a:latin typeface="Century Gothic" panose="020B0502020202020204" pitchFamily="34" charset="0"/>
            </a:endParaRPr>
          </a:p>
        </p:txBody>
      </p:sp>
    </p:spTree>
    <p:extLst>
      <p:ext uri="{BB962C8B-B14F-4D97-AF65-F5344CB8AC3E}">
        <p14:creationId xmlns:p14="http://schemas.microsoft.com/office/powerpoint/2010/main" xmlns="" val="38527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0">
                                            <p:txEl>
                                              <p:pRg st="0" end="0"/>
                                            </p:txEl>
                                          </p:spTgt>
                                        </p:tgtEl>
                                        <p:attrNameLst>
                                          <p:attrName>style.visibility</p:attrName>
                                        </p:attrNameLst>
                                      </p:cBhvr>
                                      <p:to>
                                        <p:strVal val="visible"/>
                                      </p:to>
                                    </p:set>
                                    <p:anim calcmode="discrete" valueType="clr">
                                      <p:cBhvr override="childStyle">
                                        <p:cTn id="12" dur="80"/>
                                        <p:tgtEl>
                                          <p:spTgt spid="1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0">
                                            <p:txEl>
                                              <p:pRg st="0" end="0"/>
                                            </p:txEl>
                                          </p:spTgt>
                                        </p:tgtEl>
                                        <p:attrNameLst>
                                          <p:attrName>fill.type</p:attrName>
                                        </p:attrNameLst>
                                      </p:cBhvr>
                                      <p:to>
                                        <p:strVal val="solid"/>
                                      </p:to>
                                    </p:set>
                                  </p:childTnLst>
                                </p:cTn>
                              </p:par>
                              <p:par>
                                <p:cTn id="15" presetID="27" presetClass="entr" presetSubtype="0" fill="hold" nodeType="withEffect">
                                  <p:stCondLst>
                                    <p:cond delay="0"/>
                                  </p:stCondLst>
                                  <p:iterate type="lt">
                                    <p:tmPct val="50000"/>
                                  </p:iterate>
                                  <p:childTnLst>
                                    <p:set>
                                      <p:cBhvr>
                                        <p:cTn id="16" dur="1" fill="hold">
                                          <p:stCondLst>
                                            <p:cond delay="0"/>
                                          </p:stCondLst>
                                        </p:cTn>
                                        <p:tgtEl>
                                          <p:spTgt spid="10">
                                            <p:txEl>
                                              <p:pRg st="1" end="1"/>
                                            </p:txEl>
                                          </p:spTgt>
                                        </p:tgtEl>
                                        <p:attrNameLst>
                                          <p:attrName>style.visibility</p:attrName>
                                        </p:attrNameLst>
                                      </p:cBhvr>
                                      <p:to>
                                        <p:strVal val="visible"/>
                                      </p:to>
                                    </p:set>
                                    <p:anim calcmode="discrete" valueType="clr">
                                      <p:cBhvr override="childStyle">
                                        <p:cTn id="17" dur="80"/>
                                        <p:tgtEl>
                                          <p:spTgt spid="1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0">
                                            <p:txEl>
                                              <p:pRg st="1" end="1"/>
                                            </p:txEl>
                                          </p:spTgt>
                                        </p:tgtEl>
                                        <p:attrNameLst>
                                          <p:attrName>fillcolor</p:attrName>
                                        </p:attrNameLst>
                                      </p:cBhvr>
                                      <p:tavLst>
                                        <p:tav tm="0">
                                          <p:val>
                                            <p:clrVal>
                                              <a:schemeClr val="accent2"/>
                                            </p:clrVal>
                                          </p:val>
                                        </p:tav>
                                        <p:tav tm="50000">
                                          <p:val>
                                            <p:clrVal>
                                              <a:schemeClr val="hlink"/>
                                            </p:clrVal>
                                          </p:val>
                                        </p:tav>
                                      </p:tavLst>
                                    </p:anim>
                                    <p:set>
                                      <p:cBhvr>
                                        <p:cTn id="19" dur="80"/>
                                        <p:tgtEl>
                                          <p:spTgt spid="10">
                                            <p:txEl>
                                              <p:pRg st="1" end="1"/>
                                            </p:txEl>
                                          </p:spTgt>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nodeType="clickEffect">
                                  <p:stCondLst>
                                    <p:cond delay="0"/>
                                  </p:stCondLst>
                                  <p:iterate type="lt">
                                    <p:tmPct val="50000"/>
                                  </p:iterate>
                                  <p:childTnLst>
                                    <p:set>
                                      <p:cBhvr>
                                        <p:cTn id="23" dur="1" fill="hold">
                                          <p:stCondLst>
                                            <p:cond delay="0"/>
                                          </p:stCondLst>
                                        </p:cTn>
                                        <p:tgtEl>
                                          <p:spTgt spid="10">
                                            <p:txEl>
                                              <p:pRg st="3" end="3"/>
                                            </p:txEl>
                                          </p:spTgt>
                                        </p:tgtEl>
                                        <p:attrNameLst>
                                          <p:attrName>style.visibility</p:attrName>
                                        </p:attrNameLst>
                                      </p:cBhvr>
                                      <p:to>
                                        <p:strVal val="visible"/>
                                      </p:to>
                                    </p:set>
                                    <p:anim calcmode="discrete" valueType="clr">
                                      <p:cBhvr override="childStyle">
                                        <p:cTn id="24" dur="80"/>
                                        <p:tgtEl>
                                          <p:spTgt spid="10">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0">
                                            <p:txEl>
                                              <p:pRg st="3" end="3"/>
                                            </p:txEl>
                                          </p:spTgt>
                                        </p:tgtEl>
                                        <p:attrNameLst>
                                          <p:attrName>fillcolor</p:attrName>
                                        </p:attrNameLst>
                                      </p:cBhvr>
                                      <p:tavLst>
                                        <p:tav tm="0">
                                          <p:val>
                                            <p:clrVal>
                                              <a:schemeClr val="accent2"/>
                                            </p:clrVal>
                                          </p:val>
                                        </p:tav>
                                        <p:tav tm="50000">
                                          <p:val>
                                            <p:clrVal>
                                              <a:schemeClr val="hlink"/>
                                            </p:clrVal>
                                          </p:val>
                                        </p:tav>
                                      </p:tavLst>
                                    </p:anim>
                                    <p:set>
                                      <p:cBhvr>
                                        <p:cTn id="26" dur="80"/>
                                        <p:tgtEl>
                                          <p:spTgt spid="10">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nodeType="clickEffect">
                                  <p:stCondLst>
                                    <p:cond delay="0"/>
                                  </p:stCondLst>
                                  <p:iterate type="lt">
                                    <p:tmPct val="50000"/>
                                  </p:iterate>
                                  <p:childTnLst>
                                    <p:set>
                                      <p:cBhvr>
                                        <p:cTn id="30" dur="1" fill="hold">
                                          <p:stCondLst>
                                            <p:cond delay="0"/>
                                          </p:stCondLst>
                                        </p:cTn>
                                        <p:tgtEl>
                                          <p:spTgt spid="10">
                                            <p:txEl>
                                              <p:pRg st="4" end="4"/>
                                            </p:txEl>
                                          </p:spTgt>
                                        </p:tgtEl>
                                        <p:attrNameLst>
                                          <p:attrName>style.visibility</p:attrName>
                                        </p:attrNameLst>
                                      </p:cBhvr>
                                      <p:to>
                                        <p:strVal val="visible"/>
                                      </p:to>
                                    </p:set>
                                    <p:anim calcmode="discrete" valueType="clr">
                                      <p:cBhvr override="childStyle">
                                        <p:cTn id="31" dur="80"/>
                                        <p:tgtEl>
                                          <p:spTgt spid="10">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0">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10">
                                            <p:txEl>
                                              <p:pRg st="4" end="4"/>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nodeType="clickEffect">
                                  <p:stCondLst>
                                    <p:cond delay="0"/>
                                  </p:stCondLst>
                                  <p:iterate type="lt">
                                    <p:tmPct val="50000"/>
                                  </p:iterate>
                                  <p:childTnLst>
                                    <p:set>
                                      <p:cBhvr>
                                        <p:cTn id="37" dur="1" fill="hold">
                                          <p:stCondLst>
                                            <p:cond delay="0"/>
                                          </p:stCondLst>
                                        </p:cTn>
                                        <p:tgtEl>
                                          <p:spTgt spid="10">
                                            <p:txEl>
                                              <p:pRg st="5" end="5"/>
                                            </p:txEl>
                                          </p:spTgt>
                                        </p:tgtEl>
                                        <p:attrNameLst>
                                          <p:attrName>style.visibility</p:attrName>
                                        </p:attrNameLst>
                                      </p:cBhvr>
                                      <p:to>
                                        <p:strVal val="visible"/>
                                      </p:to>
                                    </p:set>
                                    <p:anim calcmode="discrete" valueType="clr">
                                      <p:cBhvr override="childStyle">
                                        <p:cTn id="38" dur="80"/>
                                        <p:tgtEl>
                                          <p:spTgt spid="10">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10">
                                            <p:txEl>
                                              <p:pRg st="5" end="5"/>
                                            </p:txEl>
                                          </p:spTgt>
                                        </p:tgtEl>
                                        <p:attrNameLst>
                                          <p:attrName>fillcolor</p:attrName>
                                        </p:attrNameLst>
                                      </p:cBhvr>
                                      <p:tavLst>
                                        <p:tav tm="0">
                                          <p:val>
                                            <p:clrVal>
                                              <a:schemeClr val="accent2"/>
                                            </p:clrVal>
                                          </p:val>
                                        </p:tav>
                                        <p:tav tm="50000">
                                          <p:val>
                                            <p:clrVal>
                                              <a:schemeClr val="hlink"/>
                                            </p:clrVal>
                                          </p:val>
                                        </p:tav>
                                      </p:tavLst>
                                    </p:anim>
                                    <p:set>
                                      <p:cBhvr>
                                        <p:cTn id="40" dur="80"/>
                                        <p:tgtEl>
                                          <p:spTgt spid="10">
                                            <p:txEl>
                                              <p:pRg st="5" end="5"/>
                                            </p:txEl>
                                          </p:spTgt>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10">
                                            <p:txEl>
                                              <p:pRg st="6" end="6"/>
                                            </p:txEl>
                                          </p:spTgt>
                                        </p:tgtEl>
                                        <p:attrNameLst>
                                          <p:attrName>style.visibility</p:attrName>
                                        </p:attrNameLst>
                                      </p:cBhvr>
                                      <p:to>
                                        <p:strVal val="visible"/>
                                      </p:to>
                                    </p:set>
                                    <p:anim calcmode="discrete" valueType="clr">
                                      <p:cBhvr override="childStyle">
                                        <p:cTn id="45" dur="80"/>
                                        <p:tgtEl>
                                          <p:spTgt spid="10">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0">
                                            <p:txEl>
                                              <p:pRg st="6" end="6"/>
                                            </p:txEl>
                                          </p:spTgt>
                                        </p:tgtEl>
                                        <p:attrNameLst>
                                          <p:attrName>fillcolor</p:attrName>
                                        </p:attrNameLst>
                                      </p:cBhvr>
                                      <p:tavLst>
                                        <p:tav tm="0">
                                          <p:val>
                                            <p:clrVal>
                                              <a:schemeClr val="accent2"/>
                                            </p:clrVal>
                                          </p:val>
                                        </p:tav>
                                        <p:tav tm="50000">
                                          <p:val>
                                            <p:clrVal>
                                              <a:schemeClr val="hlink"/>
                                            </p:clrVal>
                                          </p:val>
                                        </p:tav>
                                      </p:tavLst>
                                    </p:anim>
                                    <p:set>
                                      <p:cBhvr>
                                        <p:cTn id="47" dur="80"/>
                                        <p:tgtEl>
                                          <p:spTgt spid="10">
                                            <p:txEl>
                                              <p:pRg st="6" end="6"/>
                                            </p:txEl>
                                          </p:spTgt>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0" nodeType="clickEffect">
                                  <p:stCondLst>
                                    <p:cond delay="0"/>
                                  </p:stCondLst>
                                  <p:childTnLst>
                                    <p:anim calcmode="lin" valueType="num">
                                      <p:cBhvr additive="base">
                                        <p:cTn id="51" dur="500"/>
                                        <p:tgtEl>
                                          <p:spTgt spid="27"/>
                                        </p:tgtEl>
                                        <p:attrNameLst>
                                          <p:attrName>ppt_x</p:attrName>
                                        </p:attrNameLst>
                                      </p:cBhvr>
                                      <p:tavLst>
                                        <p:tav tm="0">
                                          <p:val>
                                            <p:strVal val="ppt_x"/>
                                          </p:val>
                                        </p:tav>
                                        <p:tav tm="100000">
                                          <p:val>
                                            <p:strVal val="ppt_x"/>
                                          </p:val>
                                        </p:tav>
                                      </p:tavLst>
                                    </p:anim>
                                    <p:anim calcmode="lin" valueType="num">
                                      <p:cBhvr additive="base">
                                        <p:cTn id="52" dur="500"/>
                                        <p:tgtEl>
                                          <p:spTgt spid="27"/>
                                        </p:tgtEl>
                                        <p:attrNameLst>
                                          <p:attrName>ppt_y</p:attrName>
                                        </p:attrNameLst>
                                      </p:cBhvr>
                                      <p:tavLst>
                                        <p:tav tm="0">
                                          <p:val>
                                            <p:strVal val="ppt_y"/>
                                          </p:val>
                                        </p:tav>
                                        <p:tav tm="100000">
                                          <p:val>
                                            <p:strVal val="1+ppt_h/2"/>
                                          </p:val>
                                        </p:tav>
                                      </p:tavLst>
                                    </p:anim>
                                    <p:set>
                                      <p:cBhvr>
                                        <p:cTn id="53" dur="1" fill="hold">
                                          <p:stCondLst>
                                            <p:cond delay="499"/>
                                          </p:stCondLst>
                                        </p:cTn>
                                        <p:tgtEl>
                                          <p:spTgt spid="27"/>
                                        </p:tgtEl>
                                        <p:attrNameLst>
                                          <p:attrName>style.visibility</p:attrName>
                                        </p:attrNameLst>
                                      </p:cBhvr>
                                      <p:to>
                                        <p:strVal val="hidden"/>
                                      </p:to>
                                    </p:set>
                                  </p:childTnLst>
                                </p:cTn>
                              </p:par>
                              <p:par>
                                <p:cTn id="54" presetID="2" presetClass="exit" presetSubtype="4" fill="hold" grpId="0" nodeType="withEffect">
                                  <p:stCondLst>
                                    <p:cond delay="0"/>
                                  </p:stCondLst>
                                  <p:childTnLst>
                                    <p:anim calcmode="lin" valueType="num">
                                      <p:cBhvr additive="base">
                                        <p:cTn id="55" dur="500"/>
                                        <p:tgtEl>
                                          <p:spTgt spid="28"/>
                                        </p:tgtEl>
                                        <p:attrNameLst>
                                          <p:attrName>ppt_x</p:attrName>
                                        </p:attrNameLst>
                                      </p:cBhvr>
                                      <p:tavLst>
                                        <p:tav tm="0">
                                          <p:val>
                                            <p:strVal val="ppt_x"/>
                                          </p:val>
                                        </p:tav>
                                        <p:tav tm="100000">
                                          <p:val>
                                            <p:strVal val="ppt_x"/>
                                          </p:val>
                                        </p:tav>
                                      </p:tavLst>
                                    </p:anim>
                                    <p:anim calcmode="lin" valueType="num">
                                      <p:cBhvr additive="base">
                                        <p:cTn id="56" dur="500"/>
                                        <p:tgtEl>
                                          <p:spTgt spid="28"/>
                                        </p:tgtEl>
                                        <p:attrNameLst>
                                          <p:attrName>ppt_y</p:attrName>
                                        </p:attrNameLst>
                                      </p:cBhvr>
                                      <p:tavLst>
                                        <p:tav tm="0">
                                          <p:val>
                                            <p:strVal val="ppt_y"/>
                                          </p:val>
                                        </p:tav>
                                        <p:tav tm="100000">
                                          <p:val>
                                            <p:strVal val="1+ppt_h/2"/>
                                          </p:val>
                                        </p:tav>
                                      </p:tavLst>
                                    </p:anim>
                                    <p:set>
                                      <p:cBhvr>
                                        <p:cTn id="57" dur="1" fill="hold">
                                          <p:stCondLst>
                                            <p:cond delay="499"/>
                                          </p:stCondLst>
                                        </p:cTn>
                                        <p:tgtEl>
                                          <p:spTgt spid="28"/>
                                        </p:tgtEl>
                                        <p:attrNameLst>
                                          <p:attrName>style.visibility</p:attrName>
                                        </p:attrNameLst>
                                      </p:cBhvr>
                                      <p:to>
                                        <p:strVal val="hidden"/>
                                      </p:to>
                                    </p:set>
                                  </p:childTnLst>
                                </p:cTn>
                              </p:par>
                              <p:par>
                                <p:cTn id="58" presetID="2" presetClass="exit" presetSubtype="4" fill="hold" nodeType="withEffect">
                                  <p:stCondLst>
                                    <p:cond delay="0"/>
                                  </p:stCondLst>
                                  <p:childTnLst>
                                    <p:anim calcmode="lin" valueType="num">
                                      <p:cBhvr additive="base">
                                        <p:cTn id="59" dur="500"/>
                                        <p:tgtEl>
                                          <p:spTgt spid="29"/>
                                        </p:tgtEl>
                                        <p:attrNameLst>
                                          <p:attrName>ppt_x</p:attrName>
                                        </p:attrNameLst>
                                      </p:cBhvr>
                                      <p:tavLst>
                                        <p:tav tm="0">
                                          <p:val>
                                            <p:strVal val="ppt_x"/>
                                          </p:val>
                                        </p:tav>
                                        <p:tav tm="100000">
                                          <p:val>
                                            <p:strVal val="ppt_x"/>
                                          </p:val>
                                        </p:tav>
                                      </p:tavLst>
                                    </p:anim>
                                    <p:anim calcmode="lin" valueType="num">
                                      <p:cBhvr additive="base">
                                        <p:cTn id="60" dur="500"/>
                                        <p:tgtEl>
                                          <p:spTgt spid="29"/>
                                        </p:tgtEl>
                                        <p:attrNameLst>
                                          <p:attrName>ppt_y</p:attrName>
                                        </p:attrNameLst>
                                      </p:cBhvr>
                                      <p:tavLst>
                                        <p:tav tm="0">
                                          <p:val>
                                            <p:strVal val="ppt_y"/>
                                          </p:val>
                                        </p:tav>
                                        <p:tav tm="100000">
                                          <p:val>
                                            <p:strVal val="1+ppt_h/2"/>
                                          </p:val>
                                        </p:tav>
                                      </p:tavLst>
                                    </p:anim>
                                    <p:set>
                                      <p:cBhvr>
                                        <p:cTn id="61" dur="1" fill="hold">
                                          <p:stCondLst>
                                            <p:cond delay="499"/>
                                          </p:stCondLst>
                                        </p:cTn>
                                        <p:tgtEl>
                                          <p:spTgt spid="29"/>
                                        </p:tgtEl>
                                        <p:attrNameLst>
                                          <p:attrName>style.visibility</p:attrName>
                                        </p:attrNameLst>
                                      </p:cBhvr>
                                      <p:to>
                                        <p:strVal val="hidden"/>
                                      </p:to>
                                    </p:set>
                                  </p:childTnLst>
                                </p:cTn>
                              </p:par>
                              <p:par>
                                <p:cTn id="62" presetID="2" presetClass="exit" presetSubtype="4" fill="hold" nodeType="withEffect">
                                  <p:stCondLst>
                                    <p:cond delay="0"/>
                                  </p:stCondLst>
                                  <p:childTnLst>
                                    <p:anim calcmode="lin" valueType="num">
                                      <p:cBhvr additive="base">
                                        <p:cTn id="63" dur="500"/>
                                        <p:tgtEl>
                                          <p:spTgt spid="33"/>
                                        </p:tgtEl>
                                        <p:attrNameLst>
                                          <p:attrName>ppt_x</p:attrName>
                                        </p:attrNameLst>
                                      </p:cBhvr>
                                      <p:tavLst>
                                        <p:tav tm="0">
                                          <p:val>
                                            <p:strVal val="ppt_x"/>
                                          </p:val>
                                        </p:tav>
                                        <p:tav tm="100000">
                                          <p:val>
                                            <p:strVal val="ppt_x"/>
                                          </p:val>
                                        </p:tav>
                                      </p:tavLst>
                                    </p:anim>
                                    <p:anim calcmode="lin" valueType="num">
                                      <p:cBhvr additive="base">
                                        <p:cTn id="64" dur="500"/>
                                        <p:tgtEl>
                                          <p:spTgt spid="33"/>
                                        </p:tgtEl>
                                        <p:attrNameLst>
                                          <p:attrName>ppt_y</p:attrName>
                                        </p:attrNameLst>
                                      </p:cBhvr>
                                      <p:tavLst>
                                        <p:tav tm="0">
                                          <p:val>
                                            <p:strVal val="ppt_y"/>
                                          </p:val>
                                        </p:tav>
                                        <p:tav tm="100000">
                                          <p:val>
                                            <p:strVal val="1+ppt_h/2"/>
                                          </p:val>
                                        </p:tav>
                                      </p:tavLst>
                                    </p:anim>
                                    <p:set>
                                      <p:cBhvr>
                                        <p:cTn id="65" dur="1" fill="hold">
                                          <p:stCondLst>
                                            <p:cond delay="499"/>
                                          </p:stCondLst>
                                        </p:cTn>
                                        <p:tgtEl>
                                          <p:spTgt spid="33"/>
                                        </p:tgtEl>
                                        <p:attrNameLst>
                                          <p:attrName>style.visibility</p:attrName>
                                        </p:attrNameLst>
                                      </p:cBhvr>
                                      <p:to>
                                        <p:strVal val="hidden"/>
                                      </p:to>
                                    </p:set>
                                  </p:childTnLst>
                                </p:cTn>
                              </p:par>
                              <p:par>
                                <p:cTn id="66" presetID="2" presetClass="exit" presetSubtype="4" fill="hold" nodeType="withEffect">
                                  <p:stCondLst>
                                    <p:cond delay="0"/>
                                  </p:stCondLst>
                                  <p:childTnLst>
                                    <p:anim calcmode="lin" valueType="num">
                                      <p:cBhvr additive="base">
                                        <p:cTn id="67" dur="500"/>
                                        <p:tgtEl>
                                          <p:spTgt spid="36"/>
                                        </p:tgtEl>
                                        <p:attrNameLst>
                                          <p:attrName>ppt_x</p:attrName>
                                        </p:attrNameLst>
                                      </p:cBhvr>
                                      <p:tavLst>
                                        <p:tav tm="0">
                                          <p:val>
                                            <p:strVal val="ppt_x"/>
                                          </p:val>
                                        </p:tav>
                                        <p:tav tm="100000">
                                          <p:val>
                                            <p:strVal val="ppt_x"/>
                                          </p:val>
                                        </p:tav>
                                      </p:tavLst>
                                    </p:anim>
                                    <p:anim calcmode="lin" valueType="num">
                                      <p:cBhvr additive="base">
                                        <p:cTn id="68" dur="500"/>
                                        <p:tgtEl>
                                          <p:spTgt spid="36"/>
                                        </p:tgtEl>
                                        <p:attrNameLst>
                                          <p:attrName>ppt_y</p:attrName>
                                        </p:attrNameLst>
                                      </p:cBhvr>
                                      <p:tavLst>
                                        <p:tav tm="0">
                                          <p:val>
                                            <p:strVal val="ppt_y"/>
                                          </p:val>
                                        </p:tav>
                                        <p:tav tm="100000">
                                          <p:val>
                                            <p:strVal val="1+ppt_h/2"/>
                                          </p:val>
                                        </p:tav>
                                      </p:tavLst>
                                    </p:anim>
                                    <p:set>
                                      <p:cBhvr>
                                        <p:cTn id="69" dur="1" fill="hold">
                                          <p:stCondLst>
                                            <p:cond delay="499"/>
                                          </p:stCondLst>
                                        </p:cTn>
                                        <p:tgtEl>
                                          <p:spTgt spid="36"/>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500"/>
                                        <p:tgtEl>
                                          <p:spTgt spid="39"/>
                                        </p:tgtEl>
                                        <p:attrNameLst>
                                          <p:attrName>ppt_x</p:attrName>
                                        </p:attrNameLst>
                                      </p:cBhvr>
                                      <p:tavLst>
                                        <p:tav tm="0">
                                          <p:val>
                                            <p:strVal val="ppt_x"/>
                                          </p:val>
                                        </p:tav>
                                        <p:tav tm="100000">
                                          <p:val>
                                            <p:strVal val="ppt_x"/>
                                          </p:val>
                                        </p:tav>
                                      </p:tavLst>
                                    </p:anim>
                                    <p:anim calcmode="lin" valueType="num">
                                      <p:cBhvr additive="base">
                                        <p:cTn id="72" dur="500"/>
                                        <p:tgtEl>
                                          <p:spTgt spid="39"/>
                                        </p:tgtEl>
                                        <p:attrNameLst>
                                          <p:attrName>ppt_y</p:attrName>
                                        </p:attrNameLst>
                                      </p:cBhvr>
                                      <p:tavLst>
                                        <p:tav tm="0">
                                          <p:val>
                                            <p:strVal val="ppt_y"/>
                                          </p:val>
                                        </p:tav>
                                        <p:tav tm="100000">
                                          <p:val>
                                            <p:strVal val="1+ppt_h/2"/>
                                          </p:val>
                                        </p:tav>
                                      </p:tavLst>
                                    </p:anim>
                                    <p:set>
                                      <p:cBhvr>
                                        <p:cTn id="73" dur="1" fill="hold">
                                          <p:stCondLst>
                                            <p:cond delay="499"/>
                                          </p:stCondLst>
                                        </p:cTn>
                                        <p:tgtEl>
                                          <p:spTgt spid="39"/>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42"/>
                                        </p:tgtEl>
                                        <p:attrNameLst>
                                          <p:attrName>ppt_x</p:attrName>
                                        </p:attrNameLst>
                                      </p:cBhvr>
                                      <p:tavLst>
                                        <p:tav tm="0">
                                          <p:val>
                                            <p:strVal val="ppt_x"/>
                                          </p:val>
                                        </p:tav>
                                        <p:tav tm="100000">
                                          <p:val>
                                            <p:strVal val="ppt_x"/>
                                          </p:val>
                                        </p:tav>
                                      </p:tavLst>
                                    </p:anim>
                                    <p:anim calcmode="lin" valueType="num">
                                      <p:cBhvr additive="base">
                                        <p:cTn id="76" dur="500"/>
                                        <p:tgtEl>
                                          <p:spTgt spid="42"/>
                                        </p:tgtEl>
                                        <p:attrNameLst>
                                          <p:attrName>ppt_y</p:attrName>
                                        </p:attrNameLst>
                                      </p:cBhvr>
                                      <p:tavLst>
                                        <p:tav tm="0">
                                          <p:val>
                                            <p:strVal val="ppt_y"/>
                                          </p:val>
                                        </p:tav>
                                        <p:tav tm="100000">
                                          <p:val>
                                            <p:strVal val="1+ppt_h/2"/>
                                          </p:val>
                                        </p:tav>
                                      </p:tavLst>
                                    </p:anim>
                                    <p:set>
                                      <p:cBhvr>
                                        <p:cTn id="77" dur="1" fill="hold">
                                          <p:stCondLst>
                                            <p:cond delay="499"/>
                                          </p:stCondLst>
                                        </p:cTn>
                                        <p:tgtEl>
                                          <p:spTgt spid="42"/>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45"/>
                                        </p:tgtEl>
                                        <p:attrNameLst>
                                          <p:attrName>ppt_x</p:attrName>
                                        </p:attrNameLst>
                                      </p:cBhvr>
                                      <p:tavLst>
                                        <p:tav tm="0">
                                          <p:val>
                                            <p:strVal val="ppt_x"/>
                                          </p:val>
                                        </p:tav>
                                        <p:tav tm="100000">
                                          <p:val>
                                            <p:strVal val="ppt_x"/>
                                          </p:val>
                                        </p:tav>
                                      </p:tavLst>
                                    </p:anim>
                                    <p:anim calcmode="lin" valueType="num">
                                      <p:cBhvr additive="base">
                                        <p:cTn id="80" dur="500"/>
                                        <p:tgtEl>
                                          <p:spTgt spid="45"/>
                                        </p:tgtEl>
                                        <p:attrNameLst>
                                          <p:attrName>ppt_y</p:attrName>
                                        </p:attrNameLst>
                                      </p:cBhvr>
                                      <p:tavLst>
                                        <p:tav tm="0">
                                          <p:val>
                                            <p:strVal val="ppt_y"/>
                                          </p:val>
                                        </p:tav>
                                        <p:tav tm="100000">
                                          <p:val>
                                            <p:strVal val="1+ppt_h/2"/>
                                          </p:val>
                                        </p:tav>
                                      </p:tavLst>
                                    </p:anim>
                                    <p:set>
                                      <p:cBhvr>
                                        <p:cTn id="81" dur="1" fill="hold">
                                          <p:stCondLst>
                                            <p:cond delay="499"/>
                                          </p:stCondLst>
                                        </p:cTn>
                                        <p:tgtEl>
                                          <p:spTgt spid="4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 presetClass="exit" presetSubtype="4" fill="hold" grpId="0" nodeType="clickEffect">
                                  <p:stCondLst>
                                    <p:cond delay="0"/>
                                  </p:stCondLst>
                                  <p:childTnLst>
                                    <p:anim calcmode="lin" valueType="num">
                                      <p:cBhvr additive="base">
                                        <p:cTn id="8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6" dur="500"/>
                                        <p:tgtEl>
                                          <p:spTgt spid="3">
                                            <p:txEl>
                                              <p:pRg st="0" end="0"/>
                                            </p:txEl>
                                          </p:spTgt>
                                        </p:tgtEl>
                                        <p:attrNameLst>
                                          <p:attrName>ppt_y</p:attrName>
                                        </p:attrNameLst>
                                      </p:cBhvr>
                                      <p:tavLst>
                                        <p:tav tm="0">
                                          <p:val>
                                            <p:strVal val="ppt_y"/>
                                          </p:val>
                                        </p:tav>
                                        <p:tav tm="100000">
                                          <p:val>
                                            <p:strVal val="1+ppt_h/2"/>
                                          </p:val>
                                        </p:tav>
                                      </p:tavLst>
                                    </p:anim>
                                    <p:set>
                                      <p:cBhvr>
                                        <p:cTn id="87" dur="1" fill="hold">
                                          <p:stCondLst>
                                            <p:cond delay="499"/>
                                          </p:stCondLst>
                                        </p:cTn>
                                        <p:tgtEl>
                                          <p:spTgt spid="3">
                                            <p:txEl>
                                              <p:pRg st="0" end="0"/>
                                            </p:txEl>
                                          </p:spTgt>
                                        </p:tgtEl>
                                        <p:attrNameLst>
                                          <p:attrName>style.visibility</p:attrName>
                                        </p:attrNameLst>
                                      </p:cBhvr>
                                      <p:to>
                                        <p:strVal val="hidden"/>
                                      </p:to>
                                    </p:set>
                                  </p:childTnLst>
                                </p:cTn>
                              </p:par>
                              <p:par>
                                <p:cTn id="88" presetID="2" presetClass="exit" presetSubtype="4" fill="hold" grpId="0" nodeType="withEffect">
                                  <p:stCondLst>
                                    <p:cond delay="0"/>
                                  </p:stCondLst>
                                  <p:iterate type="lt">
                                    <p:tmPct val="0"/>
                                  </p:iterate>
                                  <p:childTnLst>
                                    <p:anim calcmode="lin" valueType="num">
                                      <p:cBhvr additive="base">
                                        <p:cTn id="89" dur="500"/>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90" dur="500"/>
                                        <p:tgtEl>
                                          <p:spTgt spid="10">
                                            <p:txEl>
                                              <p:pRg st="0" end="0"/>
                                            </p:txEl>
                                          </p:spTgt>
                                        </p:tgtEl>
                                        <p:attrNameLst>
                                          <p:attrName>ppt_y</p:attrName>
                                        </p:attrNameLst>
                                      </p:cBhvr>
                                      <p:tavLst>
                                        <p:tav tm="0">
                                          <p:val>
                                            <p:strVal val="ppt_y"/>
                                          </p:val>
                                        </p:tav>
                                        <p:tav tm="100000">
                                          <p:val>
                                            <p:strVal val="1+ppt_h/2"/>
                                          </p:val>
                                        </p:tav>
                                      </p:tavLst>
                                    </p:anim>
                                    <p:set>
                                      <p:cBhvr>
                                        <p:cTn id="91" dur="1" fill="hold">
                                          <p:stCondLst>
                                            <p:cond delay="499"/>
                                          </p:stCondLst>
                                        </p:cTn>
                                        <p:tgtEl>
                                          <p:spTgt spid="10">
                                            <p:txEl>
                                              <p:pRg st="0" end="0"/>
                                            </p:txEl>
                                          </p:spTgt>
                                        </p:tgtEl>
                                        <p:attrNameLst>
                                          <p:attrName>style.visibility</p:attrName>
                                        </p:attrNameLst>
                                      </p:cBhvr>
                                      <p:to>
                                        <p:strVal val="hidden"/>
                                      </p:to>
                                    </p:set>
                                  </p:childTnLst>
                                </p:cTn>
                              </p:par>
                              <p:par>
                                <p:cTn id="92" presetID="2" presetClass="exit" presetSubtype="4" fill="hold" grpId="0" nodeType="withEffect">
                                  <p:stCondLst>
                                    <p:cond delay="0"/>
                                  </p:stCondLst>
                                  <p:iterate type="lt">
                                    <p:tmPct val="0"/>
                                  </p:iterate>
                                  <p:childTnLst>
                                    <p:anim calcmode="lin" valueType="num">
                                      <p:cBhvr additive="base">
                                        <p:cTn id="93" dur="500"/>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94" dur="500"/>
                                        <p:tgtEl>
                                          <p:spTgt spid="10">
                                            <p:txEl>
                                              <p:pRg st="1" end="1"/>
                                            </p:txEl>
                                          </p:spTgt>
                                        </p:tgtEl>
                                        <p:attrNameLst>
                                          <p:attrName>ppt_y</p:attrName>
                                        </p:attrNameLst>
                                      </p:cBhvr>
                                      <p:tavLst>
                                        <p:tav tm="0">
                                          <p:val>
                                            <p:strVal val="ppt_y"/>
                                          </p:val>
                                        </p:tav>
                                        <p:tav tm="100000">
                                          <p:val>
                                            <p:strVal val="1+ppt_h/2"/>
                                          </p:val>
                                        </p:tav>
                                      </p:tavLst>
                                    </p:anim>
                                    <p:set>
                                      <p:cBhvr>
                                        <p:cTn id="95" dur="1" fill="hold">
                                          <p:stCondLst>
                                            <p:cond delay="499"/>
                                          </p:stCondLst>
                                        </p:cTn>
                                        <p:tgtEl>
                                          <p:spTgt spid="10">
                                            <p:txEl>
                                              <p:pRg st="1" end="1"/>
                                            </p:txEl>
                                          </p:spTgt>
                                        </p:tgtEl>
                                        <p:attrNameLst>
                                          <p:attrName>style.visibility</p:attrName>
                                        </p:attrNameLst>
                                      </p:cBhvr>
                                      <p:to>
                                        <p:strVal val="hidden"/>
                                      </p:to>
                                    </p:set>
                                  </p:childTnLst>
                                </p:cTn>
                              </p:par>
                              <p:par>
                                <p:cTn id="96" presetID="2" presetClass="exit" presetSubtype="4" fill="hold" grpId="0" nodeType="withEffect">
                                  <p:stCondLst>
                                    <p:cond delay="0"/>
                                  </p:stCondLst>
                                  <p:iterate type="lt">
                                    <p:tmPct val="0"/>
                                  </p:iterate>
                                  <p:childTnLst>
                                    <p:anim calcmode="lin" valueType="num">
                                      <p:cBhvr additive="base">
                                        <p:cTn id="97" dur="500"/>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98" dur="500"/>
                                        <p:tgtEl>
                                          <p:spTgt spid="10">
                                            <p:txEl>
                                              <p:pRg st="3" end="3"/>
                                            </p:txEl>
                                          </p:spTgt>
                                        </p:tgtEl>
                                        <p:attrNameLst>
                                          <p:attrName>ppt_y</p:attrName>
                                        </p:attrNameLst>
                                      </p:cBhvr>
                                      <p:tavLst>
                                        <p:tav tm="0">
                                          <p:val>
                                            <p:strVal val="ppt_y"/>
                                          </p:val>
                                        </p:tav>
                                        <p:tav tm="100000">
                                          <p:val>
                                            <p:strVal val="1+ppt_h/2"/>
                                          </p:val>
                                        </p:tav>
                                      </p:tavLst>
                                    </p:anim>
                                    <p:set>
                                      <p:cBhvr>
                                        <p:cTn id="99" dur="1" fill="hold">
                                          <p:stCondLst>
                                            <p:cond delay="499"/>
                                          </p:stCondLst>
                                        </p:cTn>
                                        <p:tgtEl>
                                          <p:spTgt spid="10">
                                            <p:txEl>
                                              <p:pRg st="3" end="3"/>
                                            </p:txEl>
                                          </p:spTgt>
                                        </p:tgtEl>
                                        <p:attrNameLst>
                                          <p:attrName>style.visibility</p:attrName>
                                        </p:attrNameLst>
                                      </p:cBhvr>
                                      <p:to>
                                        <p:strVal val="hidden"/>
                                      </p:to>
                                    </p:set>
                                  </p:childTnLst>
                                </p:cTn>
                              </p:par>
                              <p:par>
                                <p:cTn id="100" presetID="2" presetClass="exit" presetSubtype="4" fill="hold" grpId="0" nodeType="withEffect">
                                  <p:stCondLst>
                                    <p:cond delay="0"/>
                                  </p:stCondLst>
                                  <p:iterate type="lt">
                                    <p:tmPct val="0"/>
                                  </p:iterate>
                                  <p:childTnLst>
                                    <p:anim calcmode="lin" valueType="num">
                                      <p:cBhvr additive="base">
                                        <p:cTn id="101" dur="500"/>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102" dur="500"/>
                                        <p:tgtEl>
                                          <p:spTgt spid="10">
                                            <p:txEl>
                                              <p:pRg st="4" end="4"/>
                                            </p:txEl>
                                          </p:spTgt>
                                        </p:tgtEl>
                                        <p:attrNameLst>
                                          <p:attrName>ppt_y</p:attrName>
                                        </p:attrNameLst>
                                      </p:cBhvr>
                                      <p:tavLst>
                                        <p:tav tm="0">
                                          <p:val>
                                            <p:strVal val="ppt_y"/>
                                          </p:val>
                                        </p:tav>
                                        <p:tav tm="100000">
                                          <p:val>
                                            <p:strVal val="1+ppt_h/2"/>
                                          </p:val>
                                        </p:tav>
                                      </p:tavLst>
                                    </p:anim>
                                    <p:set>
                                      <p:cBhvr>
                                        <p:cTn id="103" dur="1" fill="hold">
                                          <p:stCondLst>
                                            <p:cond delay="499"/>
                                          </p:stCondLst>
                                        </p:cTn>
                                        <p:tgtEl>
                                          <p:spTgt spid="10">
                                            <p:txEl>
                                              <p:pRg st="4" end="4"/>
                                            </p:txEl>
                                          </p:spTgt>
                                        </p:tgtEl>
                                        <p:attrNameLst>
                                          <p:attrName>style.visibility</p:attrName>
                                        </p:attrNameLst>
                                      </p:cBhvr>
                                      <p:to>
                                        <p:strVal val="hidden"/>
                                      </p:to>
                                    </p:set>
                                  </p:childTnLst>
                                </p:cTn>
                              </p:par>
                              <p:par>
                                <p:cTn id="104" presetID="2" presetClass="exit" presetSubtype="4" fill="hold" grpId="0" nodeType="withEffect">
                                  <p:stCondLst>
                                    <p:cond delay="0"/>
                                  </p:stCondLst>
                                  <p:iterate type="lt">
                                    <p:tmPct val="0"/>
                                  </p:iterate>
                                  <p:childTnLst>
                                    <p:anim calcmode="lin" valueType="num">
                                      <p:cBhvr additive="base">
                                        <p:cTn id="105" dur="500"/>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106" dur="500"/>
                                        <p:tgtEl>
                                          <p:spTgt spid="10">
                                            <p:txEl>
                                              <p:pRg st="5" end="5"/>
                                            </p:txEl>
                                          </p:spTgt>
                                        </p:tgtEl>
                                        <p:attrNameLst>
                                          <p:attrName>ppt_y</p:attrName>
                                        </p:attrNameLst>
                                      </p:cBhvr>
                                      <p:tavLst>
                                        <p:tav tm="0">
                                          <p:val>
                                            <p:strVal val="ppt_y"/>
                                          </p:val>
                                        </p:tav>
                                        <p:tav tm="100000">
                                          <p:val>
                                            <p:strVal val="1+ppt_h/2"/>
                                          </p:val>
                                        </p:tav>
                                      </p:tavLst>
                                    </p:anim>
                                    <p:set>
                                      <p:cBhvr>
                                        <p:cTn id="107" dur="1" fill="hold">
                                          <p:stCondLst>
                                            <p:cond delay="499"/>
                                          </p:stCondLst>
                                        </p:cTn>
                                        <p:tgtEl>
                                          <p:spTgt spid="10">
                                            <p:txEl>
                                              <p:pRg st="5" end="5"/>
                                            </p:txEl>
                                          </p:spTgt>
                                        </p:tgtEl>
                                        <p:attrNameLst>
                                          <p:attrName>style.visibility</p:attrName>
                                        </p:attrNameLst>
                                      </p:cBhvr>
                                      <p:to>
                                        <p:strVal val="hidden"/>
                                      </p:to>
                                    </p:set>
                                  </p:childTnLst>
                                </p:cTn>
                              </p:par>
                              <p:par>
                                <p:cTn id="108" presetID="2" presetClass="exit" presetSubtype="4" fill="hold" grpId="0" nodeType="withEffect">
                                  <p:stCondLst>
                                    <p:cond delay="0"/>
                                  </p:stCondLst>
                                  <p:iterate type="lt">
                                    <p:tmPct val="0"/>
                                  </p:iterate>
                                  <p:childTnLst>
                                    <p:anim calcmode="lin" valueType="num">
                                      <p:cBhvr additive="base">
                                        <p:cTn id="109" dur="500"/>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110" dur="500"/>
                                        <p:tgtEl>
                                          <p:spTgt spid="10">
                                            <p:txEl>
                                              <p:pRg st="6" end="6"/>
                                            </p:txEl>
                                          </p:spTgt>
                                        </p:tgtEl>
                                        <p:attrNameLst>
                                          <p:attrName>ppt_y</p:attrName>
                                        </p:attrNameLst>
                                      </p:cBhvr>
                                      <p:tavLst>
                                        <p:tav tm="0">
                                          <p:val>
                                            <p:strVal val="ppt_y"/>
                                          </p:val>
                                        </p:tav>
                                        <p:tav tm="100000">
                                          <p:val>
                                            <p:strVal val="1+ppt_h/2"/>
                                          </p:val>
                                        </p:tav>
                                      </p:tavLst>
                                    </p:anim>
                                    <p:set>
                                      <p:cBhvr>
                                        <p:cTn id="111" dur="1" fill="hold">
                                          <p:stCondLst>
                                            <p:cond delay="499"/>
                                          </p:stCondLst>
                                        </p:cTn>
                                        <p:tgtEl>
                                          <p:spTgt spid="10">
                                            <p:txEl>
                                              <p:pRg st="6" end="6"/>
                                            </p:txEl>
                                          </p:spTgt>
                                        </p:tgtEl>
                                        <p:attrNameLst>
                                          <p:attrName>style.visibility</p:attrName>
                                        </p:attrNameLst>
                                      </p:cBhvr>
                                      <p:to>
                                        <p:strVal val="hidden"/>
                                      </p:to>
                                    </p:set>
                                  </p:childTnLst>
                                </p:cTn>
                              </p:par>
                              <p:par>
                                <p:cTn id="112" presetID="2" presetClass="exit" presetSubtype="4" fill="hold" grpId="0" nodeType="withEffect">
                                  <p:stCondLst>
                                    <p:cond delay="0"/>
                                  </p:stCondLst>
                                  <p:childTnLst>
                                    <p:anim calcmode="lin" valueType="num">
                                      <p:cBhvr additive="base">
                                        <p:cTn id="113" dur="500"/>
                                        <p:tgtEl>
                                          <p:spTgt spid="6"/>
                                        </p:tgtEl>
                                        <p:attrNameLst>
                                          <p:attrName>ppt_x</p:attrName>
                                        </p:attrNameLst>
                                      </p:cBhvr>
                                      <p:tavLst>
                                        <p:tav tm="0">
                                          <p:val>
                                            <p:strVal val="ppt_x"/>
                                          </p:val>
                                        </p:tav>
                                        <p:tav tm="100000">
                                          <p:val>
                                            <p:strVal val="ppt_x"/>
                                          </p:val>
                                        </p:tav>
                                      </p:tavLst>
                                    </p:anim>
                                    <p:anim calcmode="lin" valueType="num">
                                      <p:cBhvr additive="base">
                                        <p:cTn id="114" dur="500"/>
                                        <p:tgtEl>
                                          <p:spTgt spid="6"/>
                                        </p:tgtEl>
                                        <p:attrNameLst>
                                          <p:attrName>ppt_y</p:attrName>
                                        </p:attrNameLst>
                                      </p:cBhvr>
                                      <p:tavLst>
                                        <p:tav tm="0">
                                          <p:val>
                                            <p:strVal val="ppt_y"/>
                                          </p:val>
                                        </p:tav>
                                        <p:tav tm="100000">
                                          <p:val>
                                            <p:strVal val="1+ppt_h/2"/>
                                          </p:val>
                                        </p:tav>
                                      </p:tavLst>
                                    </p:anim>
                                    <p:set>
                                      <p:cBhvr>
                                        <p:cTn id="115" dur="1" fill="hold">
                                          <p:stCondLst>
                                            <p:cond delay="499"/>
                                          </p:stCondLst>
                                        </p:cTn>
                                        <p:tgtEl>
                                          <p:spTgt spid="6"/>
                                        </p:tgtEl>
                                        <p:attrNameLst>
                                          <p:attrName>style.visibility</p:attrName>
                                        </p:attrNameLst>
                                      </p:cBhvr>
                                      <p:to>
                                        <p:strVal val="hidden"/>
                                      </p:to>
                                    </p:set>
                                  </p:childTnLst>
                                </p:cTn>
                              </p:par>
                              <p:par>
                                <p:cTn id="116" presetID="2" presetClass="exit" presetSubtype="4" fill="hold" grpId="0" nodeType="withEffect">
                                  <p:stCondLst>
                                    <p:cond delay="0"/>
                                  </p:stCondLst>
                                  <p:childTnLst>
                                    <p:anim calcmode="lin" valueType="num">
                                      <p:cBhvr additive="base">
                                        <p:cTn id="117" dur="500"/>
                                        <p:tgtEl>
                                          <p:spTgt spid="5"/>
                                        </p:tgtEl>
                                        <p:attrNameLst>
                                          <p:attrName>ppt_x</p:attrName>
                                        </p:attrNameLst>
                                      </p:cBhvr>
                                      <p:tavLst>
                                        <p:tav tm="0">
                                          <p:val>
                                            <p:strVal val="ppt_x"/>
                                          </p:val>
                                        </p:tav>
                                        <p:tav tm="100000">
                                          <p:val>
                                            <p:strVal val="ppt_x"/>
                                          </p:val>
                                        </p:tav>
                                      </p:tavLst>
                                    </p:anim>
                                    <p:anim calcmode="lin" valueType="num">
                                      <p:cBhvr additive="base">
                                        <p:cTn id="118" dur="500"/>
                                        <p:tgtEl>
                                          <p:spTgt spid="5"/>
                                        </p:tgtEl>
                                        <p:attrNameLst>
                                          <p:attrName>ppt_y</p:attrName>
                                        </p:attrNameLst>
                                      </p:cBhvr>
                                      <p:tavLst>
                                        <p:tav tm="0">
                                          <p:val>
                                            <p:strVal val="ppt_y"/>
                                          </p:val>
                                        </p:tav>
                                        <p:tav tm="100000">
                                          <p:val>
                                            <p:strVal val="1+ppt_h/2"/>
                                          </p:val>
                                        </p:tav>
                                      </p:tavLst>
                                    </p:anim>
                                    <p:set>
                                      <p:cBhvr>
                                        <p:cTn id="119" dur="1" fill="hold">
                                          <p:stCondLst>
                                            <p:cond delay="499"/>
                                          </p:stCondLst>
                                        </p:cTn>
                                        <p:tgtEl>
                                          <p:spTgt spid="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31" presetClass="entr" presetSubtype="0" fill="hold" grpId="0" nodeType="clickEffect">
                                  <p:stCondLst>
                                    <p:cond delay="0"/>
                                  </p:stCondLst>
                                  <p:childTnLst>
                                    <p:set>
                                      <p:cBhvr>
                                        <p:cTn id="123" dur="1" fill="hold">
                                          <p:stCondLst>
                                            <p:cond delay="0"/>
                                          </p:stCondLst>
                                        </p:cTn>
                                        <p:tgtEl>
                                          <p:spTgt spid="55"/>
                                        </p:tgtEl>
                                        <p:attrNameLst>
                                          <p:attrName>style.visibility</p:attrName>
                                        </p:attrNameLst>
                                      </p:cBhvr>
                                      <p:to>
                                        <p:strVal val="visible"/>
                                      </p:to>
                                    </p:set>
                                    <p:anim calcmode="lin" valueType="num">
                                      <p:cBhvr>
                                        <p:cTn id="124" dur="1000" fill="hold"/>
                                        <p:tgtEl>
                                          <p:spTgt spid="55"/>
                                        </p:tgtEl>
                                        <p:attrNameLst>
                                          <p:attrName>ppt_w</p:attrName>
                                        </p:attrNameLst>
                                      </p:cBhvr>
                                      <p:tavLst>
                                        <p:tav tm="0">
                                          <p:val>
                                            <p:fltVal val="0"/>
                                          </p:val>
                                        </p:tav>
                                        <p:tav tm="100000">
                                          <p:val>
                                            <p:strVal val="#ppt_w"/>
                                          </p:val>
                                        </p:tav>
                                      </p:tavLst>
                                    </p:anim>
                                    <p:anim calcmode="lin" valueType="num">
                                      <p:cBhvr>
                                        <p:cTn id="125" dur="1000" fill="hold"/>
                                        <p:tgtEl>
                                          <p:spTgt spid="55"/>
                                        </p:tgtEl>
                                        <p:attrNameLst>
                                          <p:attrName>ppt_h</p:attrName>
                                        </p:attrNameLst>
                                      </p:cBhvr>
                                      <p:tavLst>
                                        <p:tav tm="0">
                                          <p:val>
                                            <p:fltVal val="0"/>
                                          </p:val>
                                        </p:tav>
                                        <p:tav tm="100000">
                                          <p:val>
                                            <p:strVal val="#ppt_h"/>
                                          </p:val>
                                        </p:tav>
                                      </p:tavLst>
                                    </p:anim>
                                    <p:anim calcmode="lin" valueType="num">
                                      <p:cBhvr>
                                        <p:cTn id="126" dur="1000" fill="hold"/>
                                        <p:tgtEl>
                                          <p:spTgt spid="55"/>
                                        </p:tgtEl>
                                        <p:attrNameLst>
                                          <p:attrName>style.rotation</p:attrName>
                                        </p:attrNameLst>
                                      </p:cBhvr>
                                      <p:tavLst>
                                        <p:tav tm="0">
                                          <p:val>
                                            <p:fltVal val="90"/>
                                          </p:val>
                                        </p:tav>
                                        <p:tav tm="100000">
                                          <p:val>
                                            <p:fltVal val="0"/>
                                          </p:val>
                                        </p:tav>
                                      </p:tavLst>
                                    </p:anim>
                                    <p:animEffect transition="in" filter="fade">
                                      <p:cBhvr>
                                        <p:cTn id="127" dur="1000"/>
                                        <p:tgtEl>
                                          <p:spTgt spid="55"/>
                                        </p:tgtEl>
                                      </p:cBhvr>
                                    </p:animEffect>
                                  </p:childTnLst>
                                </p:cTn>
                              </p:par>
                            </p:childTnLst>
                          </p:cTn>
                        </p:par>
                        <p:par>
                          <p:cTn id="128" fill="hold">
                            <p:stCondLst>
                              <p:cond delay="1000"/>
                            </p:stCondLst>
                            <p:childTnLst>
                              <p:par>
                                <p:cTn id="129" presetID="22" presetClass="entr" presetSubtype="2" fill="hold" grpId="0" nodeType="afterEffect">
                                  <p:stCondLst>
                                    <p:cond delay="0"/>
                                  </p:stCondLst>
                                  <p:childTnLst>
                                    <p:set>
                                      <p:cBhvr>
                                        <p:cTn id="130" dur="1" fill="hold">
                                          <p:stCondLst>
                                            <p:cond delay="0"/>
                                          </p:stCondLst>
                                        </p:cTn>
                                        <p:tgtEl>
                                          <p:spTgt spid="57"/>
                                        </p:tgtEl>
                                        <p:attrNameLst>
                                          <p:attrName>style.visibility</p:attrName>
                                        </p:attrNameLst>
                                      </p:cBhvr>
                                      <p:to>
                                        <p:strVal val="visible"/>
                                      </p:to>
                                    </p:set>
                                    <p:animEffect transition="in" filter="wipe(right)">
                                      <p:cBhvr>
                                        <p:cTn id="131" dur="500"/>
                                        <p:tgtEl>
                                          <p:spTgt spid="57"/>
                                        </p:tgtEl>
                                      </p:cBhvr>
                                    </p:animEffect>
                                  </p:childTnLst>
                                </p:cTn>
                              </p:par>
                            </p:childTnLst>
                          </p:cTn>
                        </p:par>
                        <p:par>
                          <p:cTn id="132" fill="hold">
                            <p:stCondLst>
                              <p:cond delay="1500"/>
                            </p:stCondLst>
                            <p:childTnLst>
                              <p:par>
                                <p:cTn id="133" presetID="22" presetClass="entr" presetSubtype="2" fill="hold" grpId="0" nodeType="afterEffect">
                                  <p:stCondLst>
                                    <p:cond delay="0"/>
                                  </p:stCondLst>
                                  <p:childTnLst>
                                    <p:set>
                                      <p:cBhvr>
                                        <p:cTn id="134" dur="1" fill="hold">
                                          <p:stCondLst>
                                            <p:cond delay="0"/>
                                          </p:stCondLst>
                                        </p:cTn>
                                        <p:tgtEl>
                                          <p:spTgt spid="58"/>
                                        </p:tgtEl>
                                        <p:attrNameLst>
                                          <p:attrName>style.visibility</p:attrName>
                                        </p:attrNameLst>
                                      </p:cBhvr>
                                      <p:to>
                                        <p:strVal val="visible"/>
                                      </p:to>
                                    </p:set>
                                    <p:animEffect transition="in" filter="wipe(right)">
                                      <p:cBhvr>
                                        <p:cTn id="135" dur="500"/>
                                        <p:tgtEl>
                                          <p:spTgt spid="58"/>
                                        </p:tgtEl>
                                      </p:cBhvr>
                                    </p:animEffec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wipe(up)">
                                      <p:cBhvr>
                                        <p:cTn id="139" dur="500"/>
                                        <p:tgtEl>
                                          <p:spTgt spid="56"/>
                                        </p:tgtEl>
                                      </p:cBhvr>
                                    </p:animEffect>
                                  </p:childTnLst>
                                </p:cTn>
                              </p:par>
                            </p:childTnLst>
                          </p:cTn>
                        </p:par>
                        <p:par>
                          <p:cTn id="140" fill="hold">
                            <p:stCondLst>
                              <p:cond delay="2500"/>
                            </p:stCondLst>
                            <p:childTnLst>
                              <p:par>
                                <p:cTn id="141" presetID="22" presetClass="entr" presetSubtype="1" fill="hold" grpId="0" nodeType="after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up)">
                                      <p:cBhvr>
                                        <p:cTn id="143" dur="500"/>
                                        <p:tgtEl>
                                          <p:spTgt spid="59"/>
                                        </p:tgtEl>
                                      </p:cBhvr>
                                    </p:animEffect>
                                  </p:childTnLst>
                                </p:cTn>
                              </p:par>
                            </p:childTnLst>
                          </p:cTn>
                        </p:par>
                        <p:par>
                          <p:cTn id="144" fill="hold">
                            <p:stCondLst>
                              <p:cond delay="3000"/>
                            </p:stCondLst>
                            <p:childTnLst>
                              <p:par>
                                <p:cTn id="145" presetID="22" presetClass="entr" presetSubtype="8" fill="hold" grpId="0" nodeType="after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left)">
                                      <p:cBhvr>
                                        <p:cTn id="147" dur="250"/>
                                        <p:tgtEl>
                                          <p:spTgt spid="60"/>
                                        </p:tgtEl>
                                      </p:cBhvr>
                                    </p:animEffect>
                                  </p:childTnLst>
                                </p:cTn>
                              </p:par>
                            </p:childTnLst>
                          </p:cTn>
                        </p:par>
                        <p:par>
                          <p:cTn id="148" fill="hold">
                            <p:stCondLst>
                              <p:cond delay="3250"/>
                            </p:stCondLst>
                            <p:childTnLst>
                              <p:par>
                                <p:cTn id="149" presetID="22" presetClass="entr" presetSubtype="4" fill="hold" nodeType="after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wipe(down)">
                                      <p:cBhvr>
                                        <p:cTn id="151" dur="250"/>
                                        <p:tgtEl>
                                          <p:spTgt spid="61"/>
                                        </p:tgtEl>
                                      </p:cBhvr>
                                    </p:animEffect>
                                  </p:childTnLst>
                                </p:cTn>
                              </p:par>
                            </p:childTnLst>
                          </p:cTn>
                        </p:par>
                        <p:par>
                          <p:cTn id="152" fill="hold">
                            <p:stCondLst>
                              <p:cond delay="3500"/>
                            </p:stCondLst>
                            <p:childTnLst>
                              <p:par>
                                <p:cTn id="153" presetID="2" presetClass="entr" presetSubtype="2" fill="hold" grpId="0" nodeType="afterEffect">
                                  <p:stCondLst>
                                    <p:cond delay="0"/>
                                  </p:stCondLst>
                                  <p:childTnLst>
                                    <p:set>
                                      <p:cBhvr>
                                        <p:cTn id="154" dur="1" fill="hold">
                                          <p:stCondLst>
                                            <p:cond delay="0"/>
                                          </p:stCondLst>
                                        </p:cTn>
                                        <p:tgtEl>
                                          <p:spTgt spid="63"/>
                                        </p:tgtEl>
                                        <p:attrNameLst>
                                          <p:attrName>style.visibility</p:attrName>
                                        </p:attrNameLst>
                                      </p:cBhvr>
                                      <p:to>
                                        <p:strVal val="visible"/>
                                      </p:to>
                                    </p:set>
                                    <p:anim calcmode="lin" valueType="num">
                                      <p:cBhvr additive="base">
                                        <p:cTn id="155" dur="500" fill="hold"/>
                                        <p:tgtEl>
                                          <p:spTgt spid="63"/>
                                        </p:tgtEl>
                                        <p:attrNameLst>
                                          <p:attrName>ppt_x</p:attrName>
                                        </p:attrNameLst>
                                      </p:cBhvr>
                                      <p:tavLst>
                                        <p:tav tm="0">
                                          <p:val>
                                            <p:strVal val="1+#ppt_w/2"/>
                                          </p:val>
                                        </p:tav>
                                        <p:tav tm="100000">
                                          <p:val>
                                            <p:strVal val="#ppt_x"/>
                                          </p:val>
                                        </p:tav>
                                      </p:tavLst>
                                    </p:anim>
                                    <p:anim calcmode="lin" valueType="num">
                                      <p:cBhvr additive="base">
                                        <p:cTn id="156" dur="500" fill="hold"/>
                                        <p:tgtEl>
                                          <p:spTgt spid="63"/>
                                        </p:tgtEl>
                                        <p:attrNameLst>
                                          <p:attrName>ppt_y</p:attrName>
                                        </p:attrNameLst>
                                      </p:cBhvr>
                                      <p:tavLst>
                                        <p:tav tm="0">
                                          <p:val>
                                            <p:strVal val="#ppt_y"/>
                                          </p:val>
                                        </p:tav>
                                        <p:tav tm="100000">
                                          <p:val>
                                            <p:strVal val="#ppt_y"/>
                                          </p:val>
                                        </p:tav>
                                      </p:tavLst>
                                    </p:anim>
                                  </p:childTnLst>
                                </p:cTn>
                              </p:par>
                            </p:childTnLst>
                          </p:cTn>
                        </p:par>
                        <p:par>
                          <p:cTn id="157" fill="hold">
                            <p:stCondLst>
                              <p:cond delay="4000"/>
                            </p:stCondLst>
                            <p:childTnLst>
                              <p:par>
                                <p:cTn id="158" presetID="2" presetClass="entr" presetSubtype="8" fill="hold" grpId="0" nodeType="afterEffect">
                                  <p:stCondLst>
                                    <p:cond delay="0"/>
                                  </p:stCondLst>
                                  <p:childTnLst>
                                    <p:set>
                                      <p:cBhvr>
                                        <p:cTn id="159" dur="1" fill="hold">
                                          <p:stCondLst>
                                            <p:cond delay="0"/>
                                          </p:stCondLst>
                                        </p:cTn>
                                        <p:tgtEl>
                                          <p:spTgt spid="62"/>
                                        </p:tgtEl>
                                        <p:attrNameLst>
                                          <p:attrName>style.visibility</p:attrName>
                                        </p:attrNameLst>
                                      </p:cBhvr>
                                      <p:to>
                                        <p:strVal val="visible"/>
                                      </p:to>
                                    </p:set>
                                    <p:anim calcmode="lin" valueType="num">
                                      <p:cBhvr additive="base">
                                        <p:cTn id="160" dur="500" fill="hold"/>
                                        <p:tgtEl>
                                          <p:spTgt spid="62"/>
                                        </p:tgtEl>
                                        <p:attrNameLst>
                                          <p:attrName>ppt_x</p:attrName>
                                        </p:attrNameLst>
                                      </p:cBhvr>
                                      <p:tavLst>
                                        <p:tav tm="0">
                                          <p:val>
                                            <p:strVal val="0-#ppt_w/2"/>
                                          </p:val>
                                        </p:tav>
                                        <p:tav tm="100000">
                                          <p:val>
                                            <p:strVal val="#ppt_x"/>
                                          </p:val>
                                        </p:tav>
                                      </p:tavLst>
                                    </p:anim>
                                    <p:anim calcmode="lin" valueType="num">
                                      <p:cBhvr additive="base">
                                        <p:cTn id="161"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nodeType="clickEffect">
                                  <p:stCondLst>
                                    <p:cond delay="0"/>
                                  </p:stCondLst>
                                  <p:childTnLst>
                                    <p:set>
                                      <p:cBhvr>
                                        <p:cTn id="165" dur="1" fill="hold">
                                          <p:stCondLst>
                                            <p:cond delay="0"/>
                                          </p:stCondLst>
                                        </p:cTn>
                                        <p:tgtEl>
                                          <p:spTgt spid="2056"/>
                                        </p:tgtEl>
                                        <p:attrNameLst>
                                          <p:attrName>style.visibility</p:attrName>
                                        </p:attrNameLst>
                                      </p:cBhvr>
                                      <p:to>
                                        <p:strVal val="visible"/>
                                      </p:to>
                                    </p:set>
                                    <p:animEffect transition="in" filter="fade">
                                      <p:cBhvr>
                                        <p:cTn id="166" dur="1000"/>
                                        <p:tgtEl>
                                          <p:spTgt spid="2056"/>
                                        </p:tgtEl>
                                      </p:cBhvr>
                                    </p:animEffect>
                                    <p:anim calcmode="lin" valueType="num">
                                      <p:cBhvr>
                                        <p:cTn id="167" dur="1000" fill="hold"/>
                                        <p:tgtEl>
                                          <p:spTgt spid="2056"/>
                                        </p:tgtEl>
                                        <p:attrNameLst>
                                          <p:attrName>ppt_x</p:attrName>
                                        </p:attrNameLst>
                                      </p:cBhvr>
                                      <p:tavLst>
                                        <p:tav tm="0">
                                          <p:val>
                                            <p:strVal val="#ppt_x"/>
                                          </p:val>
                                        </p:tav>
                                        <p:tav tm="100000">
                                          <p:val>
                                            <p:strVal val="#ppt_x"/>
                                          </p:val>
                                        </p:tav>
                                      </p:tavLst>
                                    </p:anim>
                                    <p:anim calcmode="lin" valueType="num">
                                      <p:cBhvr>
                                        <p:cTn id="168"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1000"/>
                                        <p:tgtEl>
                                          <p:spTgt spid="26"/>
                                        </p:tgtEl>
                                      </p:cBhvr>
                                    </p:animEffect>
                                    <p:anim calcmode="lin" valueType="num">
                                      <p:cBhvr>
                                        <p:cTn id="174" dur="1000" fill="hold"/>
                                        <p:tgtEl>
                                          <p:spTgt spid="26"/>
                                        </p:tgtEl>
                                        <p:attrNameLst>
                                          <p:attrName>ppt_x</p:attrName>
                                        </p:attrNameLst>
                                      </p:cBhvr>
                                      <p:tavLst>
                                        <p:tav tm="0">
                                          <p:val>
                                            <p:strVal val="#ppt_x"/>
                                          </p:val>
                                        </p:tav>
                                        <p:tav tm="100000">
                                          <p:val>
                                            <p:strVal val="#ppt_x"/>
                                          </p:val>
                                        </p:tav>
                                      </p:tavLst>
                                    </p:anim>
                                    <p:anim calcmode="lin" valueType="num">
                                      <p:cBhvr>
                                        <p:cTn id="17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1" fill="hold" nodeType="clickEffect">
                                  <p:stCondLst>
                                    <p:cond delay="0"/>
                                  </p:stCondLst>
                                  <p:childTnLst>
                                    <p:set>
                                      <p:cBhvr>
                                        <p:cTn id="179" dur="1" fill="hold">
                                          <p:stCondLst>
                                            <p:cond delay="0"/>
                                          </p:stCondLst>
                                        </p:cTn>
                                        <p:tgtEl>
                                          <p:spTgt spid="18"/>
                                        </p:tgtEl>
                                        <p:attrNameLst>
                                          <p:attrName>style.visibility</p:attrName>
                                        </p:attrNameLst>
                                      </p:cBhvr>
                                      <p:to>
                                        <p:strVal val="visible"/>
                                      </p:to>
                                    </p:set>
                                    <p:animEffect transition="in" filter="wipe(up)">
                                      <p:cBhvr>
                                        <p:cTn id="180" dur="500"/>
                                        <p:tgtEl>
                                          <p:spTgt spid="18"/>
                                        </p:tgtEl>
                                      </p:cBhvr>
                                    </p:animEffect>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nodeType="clickEffect">
                                  <p:stCondLst>
                                    <p:cond delay="0"/>
                                  </p:stCondLst>
                                  <p:childTnLst>
                                    <p:set>
                                      <p:cBhvr>
                                        <p:cTn id="184" dur="1" fill="hold">
                                          <p:stCondLst>
                                            <p:cond delay="0"/>
                                          </p:stCondLst>
                                        </p:cTn>
                                        <p:tgtEl>
                                          <p:spTgt spid="2055"/>
                                        </p:tgtEl>
                                        <p:attrNameLst>
                                          <p:attrName>style.visibility</p:attrName>
                                        </p:attrNameLst>
                                      </p:cBhvr>
                                      <p:to>
                                        <p:strVal val="visible"/>
                                      </p:to>
                                    </p:set>
                                    <p:animEffect transition="in" filter="fade">
                                      <p:cBhvr>
                                        <p:cTn id="185" dur="1000"/>
                                        <p:tgtEl>
                                          <p:spTgt spid="2055"/>
                                        </p:tgtEl>
                                      </p:cBhvr>
                                    </p:animEffect>
                                    <p:anim calcmode="lin" valueType="num">
                                      <p:cBhvr>
                                        <p:cTn id="186" dur="1000" fill="hold"/>
                                        <p:tgtEl>
                                          <p:spTgt spid="2055"/>
                                        </p:tgtEl>
                                        <p:attrNameLst>
                                          <p:attrName>ppt_x</p:attrName>
                                        </p:attrNameLst>
                                      </p:cBhvr>
                                      <p:tavLst>
                                        <p:tav tm="0">
                                          <p:val>
                                            <p:strVal val="#ppt_x"/>
                                          </p:val>
                                        </p:tav>
                                        <p:tav tm="100000">
                                          <p:val>
                                            <p:strVal val="#ppt_x"/>
                                          </p:val>
                                        </p:tav>
                                      </p:tavLst>
                                    </p:anim>
                                    <p:anim calcmode="lin" valueType="num">
                                      <p:cBhvr>
                                        <p:cTn id="187" dur="1000" fill="hold"/>
                                        <p:tgtEl>
                                          <p:spTgt spid="2055"/>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42" presetClass="entr" presetSubtype="0" fill="hold" grpId="0" nodeType="clickEffect">
                                  <p:stCondLst>
                                    <p:cond delay="0"/>
                                  </p:stCondLst>
                                  <p:childTnLst>
                                    <p:set>
                                      <p:cBhvr>
                                        <p:cTn id="191" dur="1" fill="hold">
                                          <p:stCondLst>
                                            <p:cond delay="0"/>
                                          </p:stCondLst>
                                        </p:cTn>
                                        <p:tgtEl>
                                          <p:spTgt spid="30"/>
                                        </p:tgtEl>
                                        <p:attrNameLst>
                                          <p:attrName>style.visibility</p:attrName>
                                        </p:attrNameLst>
                                      </p:cBhvr>
                                      <p:to>
                                        <p:strVal val="visible"/>
                                      </p:to>
                                    </p:set>
                                    <p:animEffect transition="in" filter="fade">
                                      <p:cBhvr>
                                        <p:cTn id="192" dur="1000"/>
                                        <p:tgtEl>
                                          <p:spTgt spid="30"/>
                                        </p:tgtEl>
                                      </p:cBhvr>
                                    </p:animEffect>
                                    <p:anim calcmode="lin" valueType="num">
                                      <p:cBhvr>
                                        <p:cTn id="193" dur="1000" fill="hold"/>
                                        <p:tgtEl>
                                          <p:spTgt spid="30"/>
                                        </p:tgtEl>
                                        <p:attrNameLst>
                                          <p:attrName>ppt_x</p:attrName>
                                        </p:attrNameLst>
                                      </p:cBhvr>
                                      <p:tavLst>
                                        <p:tav tm="0">
                                          <p:val>
                                            <p:strVal val="#ppt_x"/>
                                          </p:val>
                                        </p:tav>
                                        <p:tav tm="100000">
                                          <p:val>
                                            <p:strVal val="#ppt_x"/>
                                          </p:val>
                                        </p:tav>
                                      </p:tavLst>
                                    </p:anim>
                                    <p:anim calcmode="lin" valueType="num">
                                      <p:cBhvr>
                                        <p:cTn id="19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95" fill="hold">
                      <p:stCondLst>
                        <p:cond delay="indefinite"/>
                      </p:stCondLst>
                      <p:childTnLst>
                        <p:par>
                          <p:cTn id="196" fill="hold">
                            <p:stCondLst>
                              <p:cond delay="0"/>
                            </p:stCondLst>
                            <p:childTnLst>
                              <p:par>
                                <p:cTn id="197" presetID="22" presetClass="entr" presetSubtype="1" fill="hold" nodeType="clickEffect">
                                  <p:stCondLst>
                                    <p:cond delay="0"/>
                                  </p:stCondLst>
                                  <p:childTnLst>
                                    <p:set>
                                      <p:cBhvr>
                                        <p:cTn id="198" dur="1" fill="hold">
                                          <p:stCondLst>
                                            <p:cond delay="0"/>
                                          </p:stCondLst>
                                        </p:cTn>
                                        <p:tgtEl>
                                          <p:spTgt spid="13"/>
                                        </p:tgtEl>
                                        <p:attrNameLst>
                                          <p:attrName>style.visibility</p:attrName>
                                        </p:attrNameLst>
                                      </p:cBhvr>
                                      <p:to>
                                        <p:strVal val="visible"/>
                                      </p:to>
                                    </p:set>
                                    <p:animEffect transition="in" filter="wipe(up)">
                                      <p:cBhvr>
                                        <p:cTn id="199" dur="500"/>
                                        <p:tgtEl>
                                          <p:spTgt spid="13"/>
                                        </p:tgtEl>
                                      </p:cBhvr>
                                    </p:animEffect>
                                  </p:childTnLst>
                                </p:cTn>
                              </p:par>
                            </p:childTnLst>
                          </p:cTn>
                        </p:par>
                      </p:childTnLst>
                    </p:cTn>
                  </p:par>
                  <p:par>
                    <p:cTn id="200" fill="hold">
                      <p:stCondLst>
                        <p:cond delay="indefinite"/>
                      </p:stCondLst>
                      <p:childTnLst>
                        <p:par>
                          <p:cTn id="201" fill="hold">
                            <p:stCondLst>
                              <p:cond delay="0"/>
                            </p:stCondLst>
                            <p:childTnLst>
                              <p:par>
                                <p:cTn id="202" presetID="42" presetClass="entr" presetSubtype="0" fill="hold" nodeType="clickEffect">
                                  <p:stCondLst>
                                    <p:cond delay="0"/>
                                  </p:stCondLst>
                                  <p:childTnLst>
                                    <p:set>
                                      <p:cBhvr>
                                        <p:cTn id="203" dur="1" fill="hold">
                                          <p:stCondLst>
                                            <p:cond delay="0"/>
                                          </p:stCondLst>
                                        </p:cTn>
                                        <p:tgtEl>
                                          <p:spTgt spid="2051"/>
                                        </p:tgtEl>
                                        <p:attrNameLst>
                                          <p:attrName>style.visibility</p:attrName>
                                        </p:attrNameLst>
                                      </p:cBhvr>
                                      <p:to>
                                        <p:strVal val="visible"/>
                                      </p:to>
                                    </p:set>
                                    <p:animEffect transition="in" filter="fade">
                                      <p:cBhvr>
                                        <p:cTn id="204" dur="1000"/>
                                        <p:tgtEl>
                                          <p:spTgt spid="2051"/>
                                        </p:tgtEl>
                                      </p:cBhvr>
                                    </p:animEffect>
                                    <p:anim calcmode="lin" valueType="num">
                                      <p:cBhvr>
                                        <p:cTn id="205" dur="1000" fill="hold"/>
                                        <p:tgtEl>
                                          <p:spTgt spid="2051"/>
                                        </p:tgtEl>
                                        <p:attrNameLst>
                                          <p:attrName>ppt_x</p:attrName>
                                        </p:attrNameLst>
                                      </p:cBhvr>
                                      <p:tavLst>
                                        <p:tav tm="0">
                                          <p:val>
                                            <p:strVal val="#ppt_x"/>
                                          </p:val>
                                        </p:tav>
                                        <p:tav tm="100000">
                                          <p:val>
                                            <p:strVal val="#ppt_x"/>
                                          </p:val>
                                        </p:tav>
                                      </p:tavLst>
                                    </p:anim>
                                    <p:anim calcmode="lin" valueType="num">
                                      <p:cBhvr>
                                        <p:cTn id="20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207" fill="hold">
                      <p:stCondLst>
                        <p:cond delay="indefinite"/>
                      </p:stCondLst>
                      <p:childTnLst>
                        <p:par>
                          <p:cTn id="208" fill="hold">
                            <p:stCondLst>
                              <p:cond delay="0"/>
                            </p:stCondLst>
                            <p:childTnLst>
                              <p:par>
                                <p:cTn id="209" presetID="31" presetClass="entr" presetSubtype="0" fill="hold" nodeType="clickEffect">
                                  <p:stCondLst>
                                    <p:cond delay="0"/>
                                  </p:stCondLst>
                                  <p:childTnLst>
                                    <p:set>
                                      <p:cBhvr>
                                        <p:cTn id="210" dur="1" fill="hold">
                                          <p:stCondLst>
                                            <p:cond delay="0"/>
                                          </p:stCondLst>
                                        </p:cTn>
                                        <p:tgtEl>
                                          <p:spTgt spid="2052"/>
                                        </p:tgtEl>
                                        <p:attrNameLst>
                                          <p:attrName>style.visibility</p:attrName>
                                        </p:attrNameLst>
                                      </p:cBhvr>
                                      <p:to>
                                        <p:strVal val="visible"/>
                                      </p:to>
                                    </p:set>
                                    <p:anim calcmode="lin" valueType="num">
                                      <p:cBhvr>
                                        <p:cTn id="211" dur="1000" fill="hold"/>
                                        <p:tgtEl>
                                          <p:spTgt spid="2052"/>
                                        </p:tgtEl>
                                        <p:attrNameLst>
                                          <p:attrName>ppt_w</p:attrName>
                                        </p:attrNameLst>
                                      </p:cBhvr>
                                      <p:tavLst>
                                        <p:tav tm="0">
                                          <p:val>
                                            <p:fltVal val="0"/>
                                          </p:val>
                                        </p:tav>
                                        <p:tav tm="100000">
                                          <p:val>
                                            <p:strVal val="#ppt_w"/>
                                          </p:val>
                                        </p:tav>
                                      </p:tavLst>
                                    </p:anim>
                                    <p:anim calcmode="lin" valueType="num">
                                      <p:cBhvr>
                                        <p:cTn id="212" dur="1000" fill="hold"/>
                                        <p:tgtEl>
                                          <p:spTgt spid="2052"/>
                                        </p:tgtEl>
                                        <p:attrNameLst>
                                          <p:attrName>ppt_h</p:attrName>
                                        </p:attrNameLst>
                                      </p:cBhvr>
                                      <p:tavLst>
                                        <p:tav tm="0">
                                          <p:val>
                                            <p:fltVal val="0"/>
                                          </p:val>
                                        </p:tav>
                                        <p:tav tm="100000">
                                          <p:val>
                                            <p:strVal val="#ppt_h"/>
                                          </p:val>
                                        </p:tav>
                                      </p:tavLst>
                                    </p:anim>
                                    <p:anim calcmode="lin" valueType="num">
                                      <p:cBhvr>
                                        <p:cTn id="213" dur="1000" fill="hold"/>
                                        <p:tgtEl>
                                          <p:spTgt spid="2052"/>
                                        </p:tgtEl>
                                        <p:attrNameLst>
                                          <p:attrName>style.rotation</p:attrName>
                                        </p:attrNameLst>
                                      </p:cBhvr>
                                      <p:tavLst>
                                        <p:tav tm="0">
                                          <p:val>
                                            <p:fltVal val="90"/>
                                          </p:val>
                                        </p:tav>
                                        <p:tav tm="100000">
                                          <p:val>
                                            <p:fltVal val="0"/>
                                          </p:val>
                                        </p:tav>
                                      </p:tavLst>
                                    </p:anim>
                                    <p:animEffect transition="in" filter="fade">
                                      <p:cBhvr>
                                        <p:cTn id="214" dur="1000"/>
                                        <p:tgtEl>
                                          <p:spTgt spid="2052"/>
                                        </p:tgtEl>
                                      </p:cBhvr>
                                    </p:animEffect>
                                  </p:childTnLst>
                                </p:cTn>
                              </p:par>
                            </p:childTnLst>
                          </p:cTn>
                        </p:par>
                      </p:childTnLst>
                    </p:cTn>
                  </p:par>
                  <p:par>
                    <p:cTn id="215" fill="hold">
                      <p:stCondLst>
                        <p:cond delay="indefinite"/>
                      </p:stCondLst>
                      <p:childTnLst>
                        <p:par>
                          <p:cTn id="216" fill="hold">
                            <p:stCondLst>
                              <p:cond delay="0"/>
                            </p:stCondLst>
                            <p:childTnLst>
                              <p:par>
                                <p:cTn id="217" presetID="42" presetClass="entr" presetSubtype="0" fill="hold" grpId="0" nodeType="clickEffect">
                                  <p:stCondLst>
                                    <p:cond delay="0"/>
                                  </p:stCondLst>
                                  <p:childTnLst>
                                    <p:set>
                                      <p:cBhvr>
                                        <p:cTn id="218" dur="1" fill="hold">
                                          <p:stCondLst>
                                            <p:cond delay="0"/>
                                          </p:stCondLst>
                                        </p:cTn>
                                        <p:tgtEl>
                                          <p:spTgt spid="24"/>
                                        </p:tgtEl>
                                        <p:attrNameLst>
                                          <p:attrName>style.visibility</p:attrName>
                                        </p:attrNameLst>
                                      </p:cBhvr>
                                      <p:to>
                                        <p:strVal val="visible"/>
                                      </p:to>
                                    </p:set>
                                    <p:animEffect transition="in" filter="fade">
                                      <p:cBhvr>
                                        <p:cTn id="219" dur="1000"/>
                                        <p:tgtEl>
                                          <p:spTgt spid="24"/>
                                        </p:tgtEl>
                                      </p:cBhvr>
                                    </p:animEffect>
                                    <p:anim calcmode="lin" valueType="num">
                                      <p:cBhvr>
                                        <p:cTn id="220" dur="1000" fill="hold"/>
                                        <p:tgtEl>
                                          <p:spTgt spid="24"/>
                                        </p:tgtEl>
                                        <p:attrNameLst>
                                          <p:attrName>ppt_x</p:attrName>
                                        </p:attrNameLst>
                                      </p:cBhvr>
                                      <p:tavLst>
                                        <p:tav tm="0">
                                          <p:val>
                                            <p:strVal val="#ppt_x"/>
                                          </p:val>
                                        </p:tav>
                                        <p:tav tm="100000">
                                          <p:val>
                                            <p:strVal val="#ppt_x"/>
                                          </p:val>
                                        </p:tav>
                                      </p:tavLst>
                                    </p:anim>
                                    <p:anim calcmode="lin" valueType="num">
                                      <p:cBhvr>
                                        <p:cTn id="2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7"/>
                                        </p:tgtEl>
                                        <p:attrNameLst>
                                          <p:attrName>style.visibility</p:attrName>
                                        </p:attrNameLst>
                                      </p:cBhvr>
                                      <p:to>
                                        <p:strVal val="visible"/>
                                      </p:to>
                                    </p:set>
                                    <p:animEffect transition="in" filter="wipe(down)">
                                      <p:cBhvr>
                                        <p:cTn id="226" dur="500"/>
                                        <p:tgtEl>
                                          <p:spTgt spid="7"/>
                                        </p:tgtEl>
                                      </p:cBhvr>
                                    </p:animEffect>
                                  </p:childTnLst>
                                </p:cTn>
                              </p:par>
                            </p:childTnLst>
                          </p:cTn>
                        </p:par>
                      </p:childTnLst>
                    </p:cTn>
                  </p:par>
                  <p:par>
                    <p:cTn id="227" fill="hold">
                      <p:stCondLst>
                        <p:cond delay="indefinite"/>
                      </p:stCondLst>
                      <p:childTnLst>
                        <p:par>
                          <p:cTn id="228" fill="hold">
                            <p:stCondLst>
                              <p:cond delay="0"/>
                            </p:stCondLst>
                            <p:childTnLst>
                              <p:par>
                                <p:cTn id="229" presetID="42" presetClass="entr" presetSubtype="0" fill="hold" nodeType="clickEffect">
                                  <p:stCondLst>
                                    <p:cond delay="0"/>
                                  </p:stCondLst>
                                  <p:childTnLst>
                                    <p:set>
                                      <p:cBhvr>
                                        <p:cTn id="230" dur="1" fill="hold">
                                          <p:stCondLst>
                                            <p:cond delay="0"/>
                                          </p:stCondLst>
                                        </p:cTn>
                                        <p:tgtEl>
                                          <p:spTgt spid="2053"/>
                                        </p:tgtEl>
                                        <p:attrNameLst>
                                          <p:attrName>style.visibility</p:attrName>
                                        </p:attrNameLst>
                                      </p:cBhvr>
                                      <p:to>
                                        <p:strVal val="visible"/>
                                      </p:to>
                                    </p:set>
                                    <p:animEffect transition="in" filter="fade">
                                      <p:cBhvr>
                                        <p:cTn id="231" dur="1000"/>
                                        <p:tgtEl>
                                          <p:spTgt spid="2053"/>
                                        </p:tgtEl>
                                      </p:cBhvr>
                                    </p:animEffect>
                                    <p:anim calcmode="lin" valueType="num">
                                      <p:cBhvr>
                                        <p:cTn id="232" dur="1000" fill="hold"/>
                                        <p:tgtEl>
                                          <p:spTgt spid="2053"/>
                                        </p:tgtEl>
                                        <p:attrNameLst>
                                          <p:attrName>ppt_x</p:attrName>
                                        </p:attrNameLst>
                                      </p:cBhvr>
                                      <p:tavLst>
                                        <p:tav tm="0">
                                          <p:val>
                                            <p:strVal val="#ppt_x"/>
                                          </p:val>
                                        </p:tav>
                                        <p:tav tm="100000">
                                          <p:val>
                                            <p:strVal val="#ppt_x"/>
                                          </p:val>
                                        </p:tav>
                                      </p:tavLst>
                                    </p:anim>
                                    <p:anim calcmode="lin" valueType="num">
                                      <p:cBhvr>
                                        <p:cTn id="233"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234" fill="hold">
                      <p:stCondLst>
                        <p:cond delay="indefinite"/>
                      </p:stCondLst>
                      <p:childTnLst>
                        <p:par>
                          <p:cTn id="235" fill="hold">
                            <p:stCondLst>
                              <p:cond delay="0"/>
                            </p:stCondLst>
                            <p:childTnLst>
                              <p:par>
                                <p:cTn id="236" presetID="42" presetClass="entr" presetSubtype="0" fill="hold" nodeType="clickEffect">
                                  <p:stCondLst>
                                    <p:cond delay="0"/>
                                  </p:stCondLst>
                                  <p:childTnLst>
                                    <p:set>
                                      <p:cBhvr>
                                        <p:cTn id="237" dur="1" fill="hold">
                                          <p:stCondLst>
                                            <p:cond delay="0"/>
                                          </p:stCondLst>
                                        </p:cTn>
                                        <p:tgtEl>
                                          <p:spTgt spid="20"/>
                                        </p:tgtEl>
                                        <p:attrNameLst>
                                          <p:attrName>style.visibility</p:attrName>
                                        </p:attrNameLst>
                                      </p:cBhvr>
                                      <p:to>
                                        <p:strVal val="visible"/>
                                      </p:to>
                                    </p:set>
                                    <p:animEffect transition="in" filter="fade">
                                      <p:cBhvr>
                                        <p:cTn id="238" dur="1000"/>
                                        <p:tgtEl>
                                          <p:spTgt spid="20"/>
                                        </p:tgtEl>
                                      </p:cBhvr>
                                    </p:animEffect>
                                    <p:anim calcmode="lin" valueType="num">
                                      <p:cBhvr>
                                        <p:cTn id="239" dur="1000" fill="hold"/>
                                        <p:tgtEl>
                                          <p:spTgt spid="20"/>
                                        </p:tgtEl>
                                        <p:attrNameLst>
                                          <p:attrName>ppt_x</p:attrName>
                                        </p:attrNameLst>
                                      </p:cBhvr>
                                      <p:tavLst>
                                        <p:tav tm="0">
                                          <p:val>
                                            <p:strVal val="#ppt_x"/>
                                          </p:val>
                                        </p:tav>
                                        <p:tav tm="100000">
                                          <p:val>
                                            <p:strVal val="#ppt_x"/>
                                          </p:val>
                                        </p:tav>
                                      </p:tavLst>
                                    </p:anim>
                                    <p:anim calcmode="lin" valueType="num">
                                      <p:cBhvr>
                                        <p:cTn id="2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1" fill="hold">
                      <p:stCondLst>
                        <p:cond delay="indefinite"/>
                      </p:stCondLst>
                      <p:childTnLst>
                        <p:par>
                          <p:cTn id="242" fill="hold">
                            <p:stCondLst>
                              <p:cond delay="0"/>
                            </p:stCondLst>
                            <p:childTnLst>
                              <p:par>
                                <p:cTn id="243" presetID="42" presetClass="entr" presetSubtype="0" fill="hold" grpId="0" nodeType="clickEffect">
                                  <p:stCondLst>
                                    <p:cond delay="0"/>
                                  </p:stCondLst>
                                  <p:childTnLst>
                                    <p:set>
                                      <p:cBhvr>
                                        <p:cTn id="244" dur="1" fill="hold">
                                          <p:stCondLst>
                                            <p:cond delay="0"/>
                                          </p:stCondLst>
                                        </p:cTn>
                                        <p:tgtEl>
                                          <p:spTgt spid="25"/>
                                        </p:tgtEl>
                                        <p:attrNameLst>
                                          <p:attrName>style.visibility</p:attrName>
                                        </p:attrNameLst>
                                      </p:cBhvr>
                                      <p:to>
                                        <p:strVal val="visible"/>
                                      </p:to>
                                    </p:set>
                                    <p:animEffect transition="in" filter="fade">
                                      <p:cBhvr>
                                        <p:cTn id="245" dur="1000"/>
                                        <p:tgtEl>
                                          <p:spTgt spid="25"/>
                                        </p:tgtEl>
                                      </p:cBhvr>
                                    </p:animEffect>
                                    <p:anim calcmode="lin" valueType="num">
                                      <p:cBhvr>
                                        <p:cTn id="246" dur="1000" fill="hold"/>
                                        <p:tgtEl>
                                          <p:spTgt spid="25"/>
                                        </p:tgtEl>
                                        <p:attrNameLst>
                                          <p:attrName>ppt_x</p:attrName>
                                        </p:attrNameLst>
                                      </p:cBhvr>
                                      <p:tavLst>
                                        <p:tav tm="0">
                                          <p:val>
                                            <p:strVal val="#ppt_x"/>
                                          </p:val>
                                        </p:tav>
                                        <p:tav tm="100000">
                                          <p:val>
                                            <p:strVal val="#ppt_x"/>
                                          </p:val>
                                        </p:tav>
                                      </p:tavLst>
                                    </p:anim>
                                    <p:anim calcmode="lin" valueType="num">
                                      <p:cBhvr>
                                        <p:cTn id="2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nodeType="clickEffect">
                                  <p:stCondLst>
                                    <p:cond delay="0"/>
                                  </p:stCondLst>
                                  <p:childTnLst>
                                    <p:set>
                                      <p:cBhvr>
                                        <p:cTn id="251" dur="1" fill="hold">
                                          <p:stCondLst>
                                            <p:cond delay="0"/>
                                          </p:stCondLst>
                                        </p:cTn>
                                        <p:tgtEl>
                                          <p:spTgt spid="11"/>
                                        </p:tgtEl>
                                        <p:attrNameLst>
                                          <p:attrName>style.visibility</p:attrName>
                                        </p:attrNameLst>
                                      </p:cBhvr>
                                      <p:to>
                                        <p:strVal val="visible"/>
                                      </p:to>
                                    </p:set>
                                    <p:animEffect transition="in" filter="wipe(left)">
                                      <p:cBhvr>
                                        <p:cTn id="252" dur="500"/>
                                        <p:tgtEl>
                                          <p:spTgt spid="11"/>
                                        </p:tgtEl>
                                      </p:cBhvr>
                                    </p:animEffect>
                                  </p:childTnLst>
                                </p:cTn>
                              </p:par>
                            </p:childTnLst>
                          </p:cTn>
                        </p:par>
                      </p:childTnLst>
                    </p:cTn>
                  </p:par>
                  <p:par>
                    <p:cTn id="253" fill="hold">
                      <p:stCondLst>
                        <p:cond delay="indefinite"/>
                      </p:stCondLst>
                      <p:childTnLst>
                        <p:par>
                          <p:cTn id="254" fill="hold">
                            <p:stCondLst>
                              <p:cond delay="0"/>
                            </p:stCondLst>
                            <p:childTnLst>
                              <p:par>
                                <p:cTn id="255" presetID="42" presetClass="entr" presetSubtype="0" fill="hold" nodeType="clickEffect">
                                  <p:stCondLst>
                                    <p:cond delay="0"/>
                                  </p:stCondLst>
                                  <p:childTnLst>
                                    <p:set>
                                      <p:cBhvr>
                                        <p:cTn id="256" dur="1" fill="hold">
                                          <p:stCondLst>
                                            <p:cond delay="0"/>
                                          </p:stCondLst>
                                        </p:cTn>
                                        <p:tgtEl>
                                          <p:spTgt spid="2057"/>
                                        </p:tgtEl>
                                        <p:attrNameLst>
                                          <p:attrName>style.visibility</p:attrName>
                                        </p:attrNameLst>
                                      </p:cBhvr>
                                      <p:to>
                                        <p:strVal val="visible"/>
                                      </p:to>
                                    </p:set>
                                    <p:animEffect transition="in" filter="fade">
                                      <p:cBhvr>
                                        <p:cTn id="257" dur="1000"/>
                                        <p:tgtEl>
                                          <p:spTgt spid="2057"/>
                                        </p:tgtEl>
                                      </p:cBhvr>
                                    </p:animEffect>
                                    <p:anim calcmode="lin" valueType="num">
                                      <p:cBhvr>
                                        <p:cTn id="258" dur="1000" fill="hold"/>
                                        <p:tgtEl>
                                          <p:spTgt spid="2057"/>
                                        </p:tgtEl>
                                        <p:attrNameLst>
                                          <p:attrName>ppt_x</p:attrName>
                                        </p:attrNameLst>
                                      </p:cBhvr>
                                      <p:tavLst>
                                        <p:tav tm="0">
                                          <p:val>
                                            <p:strVal val="#ppt_x"/>
                                          </p:val>
                                        </p:tav>
                                        <p:tav tm="100000">
                                          <p:val>
                                            <p:strVal val="#ppt_x"/>
                                          </p:val>
                                        </p:tav>
                                      </p:tavLst>
                                    </p:anim>
                                    <p:anim calcmode="lin" valueType="num">
                                      <p:cBhvr>
                                        <p:cTn id="259"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par>
                    <p:cTn id="260" fill="hold">
                      <p:stCondLst>
                        <p:cond delay="indefinite"/>
                      </p:stCondLst>
                      <p:childTnLst>
                        <p:par>
                          <p:cTn id="261" fill="hold">
                            <p:stCondLst>
                              <p:cond delay="0"/>
                            </p:stCondLst>
                            <p:childTnLst>
                              <p:par>
                                <p:cTn id="262" presetID="42" presetClass="entr" presetSubtype="0" fill="hold" grpId="0" nodeType="clickEffect">
                                  <p:stCondLst>
                                    <p:cond delay="0"/>
                                  </p:stCondLst>
                                  <p:childTnLst>
                                    <p:set>
                                      <p:cBhvr>
                                        <p:cTn id="263" dur="1" fill="hold">
                                          <p:stCondLst>
                                            <p:cond delay="0"/>
                                          </p:stCondLst>
                                        </p:cTn>
                                        <p:tgtEl>
                                          <p:spTgt spid="21"/>
                                        </p:tgtEl>
                                        <p:attrNameLst>
                                          <p:attrName>style.visibility</p:attrName>
                                        </p:attrNameLst>
                                      </p:cBhvr>
                                      <p:to>
                                        <p:strVal val="visible"/>
                                      </p:to>
                                    </p:set>
                                    <p:animEffect transition="in" filter="fade">
                                      <p:cBhvr>
                                        <p:cTn id="264" dur="1000"/>
                                        <p:tgtEl>
                                          <p:spTgt spid="21"/>
                                        </p:tgtEl>
                                      </p:cBhvr>
                                    </p:animEffect>
                                    <p:anim calcmode="lin" valueType="num">
                                      <p:cBhvr>
                                        <p:cTn id="265" dur="1000" fill="hold"/>
                                        <p:tgtEl>
                                          <p:spTgt spid="21"/>
                                        </p:tgtEl>
                                        <p:attrNameLst>
                                          <p:attrName>ppt_x</p:attrName>
                                        </p:attrNameLst>
                                      </p:cBhvr>
                                      <p:tavLst>
                                        <p:tav tm="0">
                                          <p:val>
                                            <p:strVal val="#ppt_x"/>
                                          </p:val>
                                        </p:tav>
                                        <p:tav tm="100000">
                                          <p:val>
                                            <p:strVal val="#ppt_x"/>
                                          </p:val>
                                        </p:tav>
                                      </p:tavLst>
                                    </p:anim>
                                    <p:anim calcmode="lin" valueType="num">
                                      <p:cBhvr>
                                        <p:cTn id="26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build="allAtOnce"/>
      <p:bldP spid="10" grpId="0" uiExpand="1" build="allAtOnce"/>
      <p:bldP spid="21" grpId="0"/>
      <p:bldP spid="30" grpId="0"/>
      <p:bldP spid="24" grpId="0"/>
      <p:bldP spid="25" grpId="0"/>
      <p:bldP spid="26" grpId="0"/>
      <p:bldP spid="27" grpId="0" animBg="1"/>
      <p:bldP spid="28" grpId="0" animBg="1"/>
      <p:bldP spid="55" grpId="0" animBg="1"/>
      <p:bldP spid="56" grpId="0" animBg="1"/>
      <p:bldP spid="57" grpId="0" animBg="1"/>
      <p:bldP spid="58" grpId="0" animBg="1"/>
      <p:bldP spid="59" grpId="0" animBg="1"/>
      <p:bldP spid="60"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pic>
        <p:nvPicPr>
          <p:cNvPr id="13" name="Picture 4" descr="C:\Users\utilisateur\Downloads\otimbi\businessman-296833_960_720.png"/>
          <p:cNvPicPr>
            <a:picLocks noChangeAspect="1" noChangeArrowheads="1"/>
          </p:cNvPicPr>
          <p:nvPr/>
        </p:nvPicPr>
        <p:blipFill>
          <a:blip r:embed="rId3" cstate="print"/>
          <a:srcRect/>
          <a:stretch>
            <a:fillRect/>
          </a:stretch>
        </p:blipFill>
        <p:spPr bwMode="auto">
          <a:xfrm>
            <a:off x="3294529" y="5246005"/>
            <a:ext cx="801234" cy="1502023"/>
          </a:xfrm>
          <a:prstGeom prst="rect">
            <a:avLst/>
          </a:prstGeom>
          <a:noFill/>
          <a:scene3d>
            <a:camera prst="orthographicFront">
              <a:rot lat="0" lon="11999999" rev="0"/>
            </a:camera>
            <a:lightRig rig="threePt" dir="t"/>
          </a:scene3d>
        </p:spPr>
      </p:pic>
      <p:pic>
        <p:nvPicPr>
          <p:cNvPr id="18" name="Picture 9" descr="C:\Users\utilisateur\Downloads\otimbi\business-man-2103078_960_720.png"/>
          <p:cNvPicPr>
            <a:picLocks noChangeAspect="1" noChangeArrowheads="1"/>
          </p:cNvPicPr>
          <p:nvPr/>
        </p:nvPicPr>
        <p:blipFill>
          <a:blip r:embed="rId4" cstate="print"/>
          <a:srcRect/>
          <a:stretch>
            <a:fillRect/>
          </a:stretch>
        </p:blipFill>
        <p:spPr bwMode="auto">
          <a:xfrm>
            <a:off x="9375464" y="1739279"/>
            <a:ext cx="914400" cy="1425568"/>
          </a:xfrm>
          <a:prstGeom prst="rect">
            <a:avLst/>
          </a:prstGeom>
          <a:noFill/>
          <a:scene3d>
            <a:camera prst="orthographicFront">
              <a:rot lat="0" lon="0" rev="0"/>
            </a:camera>
            <a:lightRig rig="threePt" dir="t"/>
          </a:scene3d>
        </p:spPr>
      </p:pic>
      <p:pic>
        <p:nvPicPr>
          <p:cNvPr id="3078" name="Picture 6" descr="C:\Users\utilisateur\Downloads\otimbi\feedback_note-512.png"/>
          <p:cNvPicPr>
            <a:picLocks noChangeAspect="1" noChangeArrowheads="1"/>
          </p:cNvPicPr>
          <p:nvPr/>
        </p:nvPicPr>
        <p:blipFill>
          <a:blip r:embed="rId5" cstate="print"/>
          <a:srcRect/>
          <a:stretch>
            <a:fillRect/>
          </a:stretch>
        </p:blipFill>
        <p:spPr bwMode="auto">
          <a:xfrm>
            <a:off x="4095763" y="5888982"/>
            <a:ext cx="609355" cy="609355"/>
          </a:xfrm>
          <a:prstGeom prst="rect">
            <a:avLst/>
          </a:prstGeom>
          <a:noFill/>
        </p:spPr>
      </p:pic>
      <p:pic>
        <p:nvPicPr>
          <p:cNvPr id="20" name="Picture 5" descr="C:\Users\utilisateur\Downloads\otimbi\icon_male_trs-mm2nlnokr94eqin51ub44cnk9sj7vr3xanvd85v0ng.png"/>
          <p:cNvPicPr>
            <a:picLocks noChangeAspect="1" noChangeArrowheads="1"/>
          </p:cNvPicPr>
          <p:nvPr/>
        </p:nvPicPr>
        <p:blipFill>
          <a:blip r:embed="rId6"/>
          <a:srcRect/>
          <a:stretch>
            <a:fillRect/>
          </a:stretch>
        </p:blipFill>
        <p:spPr bwMode="auto">
          <a:xfrm>
            <a:off x="2140000" y="2340369"/>
            <a:ext cx="1099586" cy="1099586"/>
          </a:xfrm>
          <a:prstGeom prst="rect">
            <a:avLst/>
          </a:prstGeom>
          <a:noFill/>
        </p:spPr>
      </p:pic>
      <p:pic>
        <p:nvPicPr>
          <p:cNvPr id="21" name="Picture 5" descr="C:\Users\utilisateur\Downloads\otimbi\icon_male_trs-mm2nlnokr94eqin51ub44cnk9sj7vr3xanvd85v0ng.png"/>
          <p:cNvPicPr>
            <a:picLocks noChangeAspect="1" noChangeArrowheads="1"/>
          </p:cNvPicPr>
          <p:nvPr/>
        </p:nvPicPr>
        <p:blipFill>
          <a:blip r:embed="rId6"/>
          <a:srcRect/>
          <a:stretch>
            <a:fillRect/>
          </a:stretch>
        </p:blipFill>
        <p:spPr bwMode="auto">
          <a:xfrm>
            <a:off x="5936628" y="1189486"/>
            <a:ext cx="1099586" cy="1099586"/>
          </a:xfrm>
          <a:prstGeom prst="rect">
            <a:avLst/>
          </a:prstGeom>
          <a:noFill/>
        </p:spPr>
      </p:pic>
      <p:pic>
        <p:nvPicPr>
          <p:cNvPr id="24" name="Picture 5" descr="C:\Users\utilisateur\Downloads\otimbi\icon_male_trs-mm2nlnokr94eqin51ub44cnk9sj7vr3xanvd85v0ng.png"/>
          <p:cNvPicPr>
            <a:picLocks noChangeAspect="1" noChangeArrowheads="1"/>
          </p:cNvPicPr>
          <p:nvPr/>
        </p:nvPicPr>
        <p:blipFill>
          <a:blip r:embed="rId6"/>
          <a:srcRect/>
          <a:stretch>
            <a:fillRect/>
          </a:stretch>
        </p:blipFill>
        <p:spPr bwMode="auto">
          <a:xfrm>
            <a:off x="5248097" y="1352477"/>
            <a:ext cx="1099586" cy="1099586"/>
          </a:xfrm>
          <a:prstGeom prst="rect">
            <a:avLst/>
          </a:prstGeom>
          <a:noFill/>
        </p:spPr>
      </p:pic>
      <p:pic>
        <p:nvPicPr>
          <p:cNvPr id="25" name="Picture 5" descr="C:\Users\utilisateur\Downloads\otimbi\icon_male_trs-mm2nlnokr94eqin51ub44cnk9sj7vr3xanvd85v0ng.png"/>
          <p:cNvPicPr>
            <a:picLocks noChangeAspect="1" noChangeArrowheads="1"/>
          </p:cNvPicPr>
          <p:nvPr/>
        </p:nvPicPr>
        <p:blipFill>
          <a:blip r:embed="rId6"/>
          <a:srcRect/>
          <a:stretch>
            <a:fillRect/>
          </a:stretch>
        </p:blipFill>
        <p:spPr bwMode="auto">
          <a:xfrm>
            <a:off x="6625159" y="1352477"/>
            <a:ext cx="1099586" cy="1099586"/>
          </a:xfrm>
          <a:prstGeom prst="rect">
            <a:avLst/>
          </a:prstGeom>
          <a:noFill/>
        </p:spPr>
      </p:pic>
      <p:pic>
        <p:nvPicPr>
          <p:cNvPr id="2" name="Image 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289864" y="2224397"/>
            <a:ext cx="455331" cy="455331"/>
          </a:xfrm>
          <a:prstGeom prst="rect">
            <a:avLst/>
          </a:prstGeom>
        </p:spPr>
      </p:pic>
      <p:sp>
        <p:nvSpPr>
          <p:cNvPr id="3" name="ZoneTexte 2"/>
          <p:cNvSpPr txBox="1"/>
          <p:nvPr/>
        </p:nvSpPr>
        <p:spPr>
          <a:xfrm>
            <a:off x="8945158" y="1369946"/>
            <a:ext cx="2430474"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Ministre des Finances</a:t>
            </a:r>
            <a:endParaRPr lang="fr-FR" sz="2000" dirty="0">
              <a:latin typeface="Times New Roman" pitchFamily="18" charset="0"/>
              <a:cs typeface="Times New Roman" pitchFamily="18" charset="0"/>
            </a:endParaRPr>
          </a:p>
        </p:txBody>
      </p:sp>
      <p:sp>
        <p:nvSpPr>
          <p:cNvPr id="26" name="ZoneTexte 25"/>
          <p:cNvSpPr txBox="1"/>
          <p:nvPr/>
        </p:nvSpPr>
        <p:spPr>
          <a:xfrm>
            <a:off x="1329184" y="6193659"/>
            <a:ext cx="2239717"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Inspecteur Générale</a:t>
            </a:r>
          </a:p>
          <a:p>
            <a:pPr algn="ctr"/>
            <a:r>
              <a:rPr lang="fr-FR" sz="2000" dirty="0" smtClean="0">
                <a:latin typeface="Times New Roman" pitchFamily="18" charset="0"/>
                <a:cs typeface="Times New Roman" pitchFamily="18" charset="0"/>
              </a:rPr>
              <a:t> des Service</a:t>
            </a:r>
            <a:endParaRPr lang="fr-FR" sz="2000" dirty="0">
              <a:latin typeface="Times New Roman" pitchFamily="18" charset="0"/>
              <a:cs typeface="Times New Roman" pitchFamily="18" charset="0"/>
            </a:endParaRPr>
          </a:p>
        </p:txBody>
      </p:sp>
      <p:sp>
        <p:nvSpPr>
          <p:cNvPr id="17" name="Plaque 16"/>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9/38</a:t>
            </a:r>
            <a:endParaRPr lang="fr-FR" dirty="0"/>
          </a:p>
        </p:txBody>
      </p:sp>
      <p:sp>
        <p:nvSpPr>
          <p:cNvPr id="44" name="Oval 22">
            <a:extLst>
              <a:ext uri="{FF2B5EF4-FFF2-40B4-BE49-F238E27FC236}">
                <a16:creationId xmlns="" xmlns:a16="http://schemas.microsoft.com/office/drawing/2014/main" id="{4A3A6AF2-E816-F040-ADDE-6B237794B83D}"/>
              </a:ext>
            </a:extLst>
          </p:cNvPr>
          <p:cNvSpPr/>
          <p:nvPr/>
        </p:nvSpPr>
        <p:spPr>
          <a:xfrm>
            <a:off x="69178" y="0"/>
            <a:ext cx="2458192" cy="245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3">
            <a:extLst>
              <a:ext uri="{FF2B5EF4-FFF2-40B4-BE49-F238E27FC236}">
                <a16:creationId xmlns="" xmlns:a16="http://schemas.microsoft.com/office/drawing/2014/main" id="{1EEB1EF6-CE93-E143-99AF-0F52D2D68C47}"/>
              </a:ext>
            </a:extLst>
          </p:cNvPr>
          <p:cNvSpPr/>
          <p:nvPr/>
        </p:nvSpPr>
        <p:spPr>
          <a:xfrm>
            <a:off x="0" y="120738"/>
            <a:ext cx="1108358" cy="1108358"/>
          </a:xfrm>
          <a:prstGeom prst="ellipse">
            <a:avLst/>
          </a:prstGeom>
          <a:solidFill>
            <a:srgbClr val="0070C0"/>
          </a:soli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4">
            <a:extLst>
              <a:ext uri="{FF2B5EF4-FFF2-40B4-BE49-F238E27FC236}">
                <a16:creationId xmlns="" xmlns:a16="http://schemas.microsoft.com/office/drawing/2014/main" id="{FA7F85B7-94C2-F348-B3A7-0CCE3DCF58F5}"/>
              </a:ext>
            </a:extLst>
          </p:cNvPr>
          <p:cNvSpPr/>
          <p:nvPr/>
        </p:nvSpPr>
        <p:spPr>
          <a:xfrm>
            <a:off x="90610" y="1438675"/>
            <a:ext cx="2282514" cy="1019517"/>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514" h="1019517">
                <a:moveTo>
                  <a:pt x="0" y="0"/>
                </a:moveTo>
                <a:lnTo>
                  <a:pt x="56103" y="92347"/>
                </a:lnTo>
                <a:cubicBezTo>
                  <a:pt x="326181" y="492116"/>
                  <a:pt x="783553" y="754952"/>
                  <a:pt x="1302314" y="754952"/>
                </a:cubicBezTo>
                <a:cubicBezTo>
                  <a:pt x="1665447" y="754952"/>
                  <a:pt x="1998499" y="626162"/>
                  <a:pt x="2258285" y="411768"/>
                </a:cubicBezTo>
                <a:lnTo>
                  <a:pt x="2282514" y="389747"/>
                </a:lnTo>
                <a:lnTo>
                  <a:pt x="2229130" y="477621"/>
                </a:lnTo>
                <a:cubicBezTo>
                  <a:pt x="2008252" y="804562"/>
                  <a:pt x="1634201" y="1019517"/>
                  <a:pt x="1209944" y="1019517"/>
                </a:cubicBezTo>
                <a:cubicBezTo>
                  <a:pt x="615985" y="1019517"/>
                  <a:pt x="120428" y="598205"/>
                  <a:pt x="5819" y="38127"/>
                </a:cubicBezTo>
                <a:close/>
              </a:path>
            </a:pathLst>
          </a:cu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5">
            <a:extLst>
              <a:ext uri="{FF2B5EF4-FFF2-40B4-BE49-F238E27FC236}">
                <a16:creationId xmlns="" xmlns:a16="http://schemas.microsoft.com/office/drawing/2014/main" id="{D9C1795D-2B50-824C-A153-D1F42C0ACF5D}"/>
              </a:ext>
            </a:extLst>
          </p:cNvPr>
          <p:cNvSpPr/>
          <p:nvPr/>
        </p:nvSpPr>
        <p:spPr>
          <a:xfrm>
            <a:off x="964798" y="1832514"/>
            <a:ext cx="1415470" cy="626472"/>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8" fmla="*/ 0 w 2282514"/>
              <a:gd name="connsiteY8" fmla="*/ 0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767819 w 2282514"/>
              <a:gd name="connsiteY7" fmla="*/ 327052 h 1019517"/>
              <a:gd name="connsiteX8" fmla="*/ 0 w 2282514"/>
              <a:gd name="connsiteY8" fmla="*/ 0 h 1019517"/>
              <a:gd name="connsiteX0" fmla="*/ 711716 w 2226411"/>
              <a:gd name="connsiteY0" fmla="*/ 234705 h 927170"/>
              <a:gd name="connsiteX1" fmla="*/ 0 w 2226411"/>
              <a:gd name="connsiteY1" fmla="*/ 0 h 927170"/>
              <a:gd name="connsiteX2" fmla="*/ 1239861 w 2226411"/>
              <a:gd name="connsiteY2" fmla="*/ 640380 h 927170"/>
              <a:gd name="connsiteX3" fmla="*/ 2202182 w 2226411"/>
              <a:gd name="connsiteY3" fmla="*/ 319421 h 927170"/>
              <a:gd name="connsiteX4" fmla="*/ 2226411 w 2226411"/>
              <a:gd name="connsiteY4" fmla="*/ 297400 h 927170"/>
              <a:gd name="connsiteX5" fmla="*/ 2173027 w 2226411"/>
              <a:gd name="connsiteY5" fmla="*/ 385274 h 927170"/>
              <a:gd name="connsiteX6" fmla="*/ 1153841 w 2226411"/>
              <a:gd name="connsiteY6" fmla="*/ 927170 h 927170"/>
              <a:gd name="connsiteX7" fmla="*/ 711716 w 2226411"/>
              <a:gd name="connsiteY7" fmla="*/ 234705 h 927170"/>
              <a:gd name="connsiteX0" fmla="*/ 0 w 1514695"/>
              <a:gd name="connsiteY0" fmla="*/ 0 h 692465"/>
              <a:gd name="connsiteX1" fmla="*/ 528145 w 1514695"/>
              <a:gd name="connsiteY1" fmla="*/ 405675 h 692465"/>
              <a:gd name="connsiteX2" fmla="*/ 1490466 w 1514695"/>
              <a:gd name="connsiteY2" fmla="*/ 84716 h 692465"/>
              <a:gd name="connsiteX3" fmla="*/ 1514695 w 1514695"/>
              <a:gd name="connsiteY3" fmla="*/ 62695 h 692465"/>
              <a:gd name="connsiteX4" fmla="*/ 1461311 w 1514695"/>
              <a:gd name="connsiteY4" fmla="*/ 150569 h 692465"/>
              <a:gd name="connsiteX5" fmla="*/ 442125 w 1514695"/>
              <a:gd name="connsiteY5" fmla="*/ 692465 h 692465"/>
              <a:gd name="connsiteX6" fmla="*/ 0 w 1514695"/>
              <a:gd name="connsiteY6" fmla="*/ 0 h 692465"/>
              <a:gd name="connsiteX0" fmla="*/ 87299 w 1159869"/>
              <a:gd name="connsiteY0" fmla="*/ 629770 h 634993"/>
              <a:gd name="connsiteX1" fmla="*/ 173319 w 1159869"/>
              <a:gd name="connsiteY1" fmla="*/ 342980 h 634993"/>
              <a:gd name="connsiteX2" fmla="*/ 1135640 w 1159869"/>
              <a:gd name="connsiteY2" fmla="*/ 22021 h 634993"/>
              <a:gd name="connsiteX3" fmla="*/ 1159869 w 1159869"/>
              <a:gd name="connsiteY3" fmla="*/ 0 h 634993"/>
              <a:gd name="connsiteX4" fmla="*/ 1106485 w 1159869"/>
              <a:gd name="connsiteY4" fmla="*/ 87874 h 634993"/>
              <a:gd name="connsiteX5" fmla="*/ 87299 w 1159869"/>
              <a:gd name="connsiteY5" fmla="*/ 629770 h 634993"/>
              <a:gd name="connsiteX0" fmla="*/ 38357 w 1453827"/>
              <a:gd name="connsiteY0" fmla="*/ 585320 h 591404"/>
              <a:gd name="connsiteX1" fmla="*/ 467277 w 1453827"/>
              <a:gd name="connsiteY1" fmla="*/ 342980 h 591404"/>
              <a:gd name="connsiteX2" fmla="*/ 1429598 w 1453827"/>
              <a:gd name="connsiteY2" fmla="*/ 22021 h 591404"/>
              <a:gd name="connsiteX3" fmla="*/ 1453827 w 1453827"/>
              <a:gd name="connsiteY3" fmla="*/ 0 h 591404"/>
              <a:gd name="connsiteX4" fmla="*/ 1400443 w 1453827"/>
              <a:gd name="connsiteY4" fmla="*/ 87874 h 591404"/>
              <a:gd name="connsiteX5" fmla="*/ 38357 w 1453827"/>
              <a:gd name="connsiteY5" fmla="*/ 585320 h 591404"/>
              <a:gd name="connsiteX0" fmla="*/ 46344 w 1461814"/>
              <a:gd name="connsiteY0" fmla="*/ 585320 h 591158"/>
              <a:gd name="connsiteX1" fmla="*/ 389539 w 1461814"/>
              <a:gd name="connsiteY1" fmla="*/ 333455 h 591158"/>
              <a:gd name="connsiteX2" fmla="*/ 1437585 w 1461814"/>
              <a:gd name="connsiteY2" fmla="*/ 22021 h 591158"/>
              <a:gd name="connsiteX3" fmla="*/ 1461814 w 1461814"/>
              <a:gd name="connsiteY3" fmla="*/ 0 h 591158"/>
              <a:gd name="connsiteX4" fmla="*/ 1408430 w 1461814"/>
              <a:gd name="connsiteY4" fmla="*/ 87874 h 591158"/>
              <a:gd name="connsiteX5" fmla="*/ 46344 w 1461814"/>
              <a:gd name="connsiteY5" fmla="*/ 585320 h 591158"/>
              <a:gd name="connsiteX0" fmla="*/ 52703 w 1468173"/>
              <a:gd name="connsiteY0" fmla="*/ 585320 h 591404"/>
              <a:gd name="connsiteX1" fmla="*/ 345098 w 1468173"/>
              <a:gd name="connsiteY1" fmla="*/ 342980 h 591404"/>
              <a:gd name="connsiteX2" fmla="*/ 1443944 w 1468173"/>
              <a:gd name="connsiteY2" fmla="*/ 22021 h 591404"/>
              <a:gd name="connsiteX3" fmla="*/ 1468173 w 1468173"/>
              <a:gd name="connsiteY3" fmla="*/ 0 h 591404"/>
              <a:gd name="connsiteX4" fmla="*/ 1414789 w 1468173"/>
              <a:gd name="connsiteY4" fmla="*/ 87874 h 591404"/>
              <a:gd name="connsiteX5" fmla="*/ 52703 w 1468173"/>
              <a:gd name="connsiteY5" fmla="*/ 585320 h 591404"/>
              <a:gd name="connsiteX0" fmla="*/ 55103 w 1470573"/>
              <a:gd name="connsiteY0" fmla="*/ 585320 h 589546"/>
              <a:gd name="connsiteX1" fmla="*/ 347498 w 1470573"/>
              <a:gd name="connsiteY1" fmla="*/ 342980 h 589546"/>
              <a:gd name="connsiteX2" fmla="*/ 1446344 w 1470573"/>
              <a:gd name="connsiteY2" fmla="*/ 22021 h 589546"/>
              <a:gd name="connsiteX3" fmla="*/ 1470573 w 1470573"/>
              <a:gd name="connsiteY3" fmla="*/ 0 h 589546"/>
              <a:gd name="connsiteX4" fmla="*/ 1417189 w 1470573"/>
              <a:gd name="connsiteY4" fmla="*/ 87874 h 589546"/>
              <a:gd name="connsiteX5" fmla="*/ 55103 w 1470573"/>
              <a:gd name="connsiteY5" fmla="*/ 585320 h 589546"/>
              <a:gd name="connsiteX0" fmla="*/ 43576 w 1459046"/>
              <a:gd name="connsiteY0" fmla="*/ 585320 h 589546"/>
              <a:gd name="connsiteX1" fmla="*/ 335971 w 1459046"/>
              <a:gd name="connsiteY1" fmla="*/ 342980 h 589546"/>
              <a:gd name="connsiteX2" fmla="*/ 1434817 w 1459046"/>
              <a:gd name="connsiteY2" fmla="*/ 22021 h 589546"/>
              <a:gd name="connsiteX3" fmla="*/ 1459046 w 1459046"/>
              <a:gd name="connsiteY3" fmla="*/ 0 h 589546"/>
              <a:gd name="connsiteX4" fmla="*/ 1405662 w 1459046"/>
              <a:gd name="connsiteY4" fmla="*/ 87874 h 589546"/>
              <a:gd name="connsiteX5" fmla="*/ 43576 w 1459046"/>
              <a:gd name="connsiteY5" fmla="*/ 585320 h 589546"/>
              <a:gd name="connsiteX0" fmla="*/ 43593 w 1459063"/>
              <a:gd name="connsiteY0" fmla="*/ 585320 h 589634"/>
              <a:gd name="connsiteX1" fmla="*/ 335988 w 1459063"/>
              <a:gd name="connsiteY1" fmla="*/ 342980 h 589634"/>
              <a:gd name="connsiteX2" fmla="*/ 1434834 w 1459063"/>
              <a:gd name="connsiteY2" fmla="*/ 22021 h 589634"/>
              <a:gd name="connsiteX3" fmla="*/ 1459063 w 1459063"/>
              <a:gd name="connsiteY3" fmla="*/ 0 h 589634"/>
              <a:gd name="connsiteX4" fmla="*/ 1405679 w 1459063"/>
              <a:gd name="connsiteY4" fmla="*/ 87874 h 589634"/>
              <a:gd name="connsiteX5" fmla="*/ 43593 w 1459063"/>
              <a:gd name="connsiteY5" fmla="*/ 585320 h 589634"/>
              <a:gd name="connsiteX0" fmla="*/ 43593 w 1459063"/>
              <a:gd name="connsiteY0" fmla="*/ 585320 h 626472"/>
              <a:gd name="connsiteX1" fmla="*/ 335988 w 1459063"/>
              <a:gd name="connsiteY1" fmla="*/ 342980 h 626472"/>
              <a:gd name="connsiteX2" fmla="*/ 1434834 w 1459063"/>
              <a:gd name="connsiteY2" fmla="*/ 22021 h 626472"/>
              <a:gd name="connsiteX3" fmla="*/ 1459063 w 1459063"/>
              <a:gd name="connsiteY3" fmla="*/ 0 h 626472"/>
              <a:gd name="connsiteX4" fmla="*/ 1405679 w 1459063"/>
              <a:gd name="connsiteY4" fmla="*/ 87874 h 626472"/>
              <a:gd name="connsiteX5" fmla="*/ 43593 w 1459063"/>
              <a:gd name="connsiteY5" fmla="*/ 585320 h 626472"/>
              <a:gd name="connsiteX0" fmla="*/ 0 w 1415470"/>
              <a:gd name="connsiteY0" fmla="*/ 585320 h 626472"/>
              <a:gd name="connsiteX1" fmla="*/ 292395 w 1415470"/>
              <a:gd name="connsiteY1" fmla="*/ 342980 h 626472"/>
              <a:gd name="connsiteX2" fmla="*/ 1391241 w 1415470"/>
              <a:gd name="connsiteY2" fmla="*/ 22021 h 626472"/>
              <a:gd name="connsiteX3" fmla="*/ 1415470 w 1415470"/>
              <a:gd name="connsiteY3" fmla="*/ 0 h 626472"/>
              <a:gd name="connsiteX4" fmla="*/ 1362086 w 1415470"/>
              <a:gd name="connsiteY4" fmla="*/ 87874 h 626472"/>
              <a:gd name="connsiteX5" fmla="*/ 0 w 1415470"/>
              <a:gd name="connsiteY5" fmla="*/ 585320 h 62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470" h="626472">
                <a:moveTo>
                  <a:pt x="0" y="585320"/>
                </a:moveTo>
                <a:cubicBezTo>
                  <a:pt x="73072" y="497663"/>
                  <a:pt x="143759" y="342097"/>
                  <a:pt x="292395" y="342980"/>
                </a:cubicBezTo>
                <a:cubicBezTo>
                  <a:pt x="901612" y="346598"/>
                  <a:pt x="1131455" y="236415"/>
                  <a:pt x="1391241" y="22021"/>
                </a:cubicBezTo>
                <a:lnTo>
                  <a:pt x="1415470" y="0"/>
                </a:lnTo>
                <a:lnTo>
                  <a:pt x="1362086" y="87874"/>
                </a:lnTo>
                <a:cubicBezTo>
                  <a:pt x="1141208" y="414815"/>
                  <a:pt x="652857" y="744070"/>
                  <a:pt x="0" y="58532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
            <a:extLst>
              <a:ext uri="{FF2B5EF4-FFF2-40B4-BE49-F238E27FC236}">
                <a16:creationId xmlns="" xmlns:a16="http://schemas.microsoft.com/office/drawing/2014/main" id="{19AB93FE-1F90-9149-96C1-AEA7CF8853DC}"/>
              </a:ext>
            </a:extLst>
          </p:cNvPr>
          <p:cNvSpPr/>
          <p:nvPr/>
        </p:nvSpPr>
        <p:spPr>
          <a:xfrm>
            <a:off x="294763" y="986450"/>
            <a:ext cx="382769" cy="1306666"/>
          </a:xfrm>
          <a:custGeom>
            <a:avLst/>
            <a:gdLst>
              <a:gd name="connsiteX0" fmla="*/ 0 w 79375"/>
              <a:gd name="connsiteY0" fmla="*/ 0 h 1174750"/>
              <a:gd name="connsiteX1" fmla="*/ 79375 w 79375"/>
              <a:gd name="connsiteY1" fmla="*/ 0 h 1174750"/>
              <a:gd name="connsiteX2" fmla="*/ 79375 w 79375"/>
              <a:gd name="connsiteY2" fmla="*/ 1174750 h 1174750"/>
              <a:gd name="connsiteX3" fmla="*/ 0 w 79375"/>
              <a:gd name="connsiteY3" fmla="*/ 1174750 h 1174750"/>
              <a:gd name="connsiteX4" fmla="*/ 0 w 79375"/>
              <a:gd name="connsiteY4" fmla="*/ 0 h 1174750"/>
              <a:gd name="connsiteX0" fmla="*/ 0 w 187325"/>
              <a:gd name="connsiteY0" fmla="*/ 0 h 1174750"/>
              <a:gd name="connsiteX1" fmla="*/ 187325 w 187325"/>
              <a:gd name="connsiteY1" fmla="*/ 15875 h 1174750"/>
              <a:gd name="connsiteX2" fmla="*/ 79375 w 187325"/>
              <a:gd name="connsiteY2" fmla="*/ 1174750 h 1174750"/>
              <a:gd name="connsiteX3" fmla="*/ 0 w 187325"/>
              <a:gd name="connsiteY3" fmla="*/ 1174750 h 1174750"/>
              <a:gd name="connsiteX4" fmla="*/ 0 w 187325"/>
              <a:gd name="connsiteY4" fmla="*/ 0 h 117475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288362"/>
              <a:gd name="connsiteY0" fmla="*/ 0 h 1231900"/>
              <a:gd name="connsiteX1" fmla="*/ 187325 w 288362"/>
              <a:gd name="connsiteY1" fmla="*/ 73025 h 1231900"/>
              <a:gd name="connsiteX2" fmla="*/ 285750 w 288362"/>
              <a:gd name="connsiteY2" fmla="*/ 1222375 h 1231900"/>
              <a:gd name="connsiteX3" fmla="*/ 0 w 288362"/>
              <a:gd name="connsiteY3" fmla="*/ 1231900 h 1231900"/>
              <a:gd name="connsiteX4" fmla="*/ 3175 w 288362"/>
              <a:gd name="connsiteY4" fmla="*/ 0 h 1231900"/>
              <a:gd name="connsiteX0" fmla="*/ 3175 w 285750"/>
              <a:gd name="connsiteY0" fmla="*/ 0 h 1231900"/>
              <a:gd name="connsiteX1" fmla="*/ 187325 w 285750"/>
              <a:gd name="connsiteY1" fmla="*/ 73025 h 1231900"/>
              <a:gd name="connsiteX2" fmla="*/ 285750 w 285750"/>
              <a:gd name="connsiteY2" fmla="*/ 1222375 h 1231900"/>
              <a:gd name="connsiteX3" fmla="*/ 0 w 285750"/>
              <a:gd name="connsiteY3" fmla="*/ 1231900 h 1231900"/>
              <a:gd name="connsiteX4" fmla="*/ 3175 w 285750"/>
              <a:gd name="connsiteY4" fmla="*/ 0 h 1231900"/>
              <a:gd name="connsiteX0" fmla="*/ 3175 w 311150"/>
              <a:gd name="connsiteY0" fmla="*/ 0 h 1231900"/>
              <a:gd name="connsiteX1" fmla="*/ 187325 w 311150"/>
              <a:gd name="connsiteY1" fmla="*/ 73025 h 1231900"/>
              <a:gd name="connsiteX2" fmla="*/ 311150 w 311150"/>
              <a:gd name="connsiteY2" fmla="*/ 1225550 h 1231900"/>
              <a:gd name="connsiteX3" fmla="*/ 0 w 311150"/>
              <a:gd name="connsiteY3" fmla="*/ 1231900 h 1231900"/>
              <a:gd name="connsiteX4" fmla="*/ 3175 w 311150"/>
              <a:gd name="connsiteY4" fmla="*/ 0 h 1231900"/>
              <a:gd name="connsiteX0" fmla="*/ 3175 w 311150"/>
              <a:gd name="connsiteY0" fmla="*/ 0 h 1250312"/>
              <a:gd name="connsiteX1" fmla="*/ 187325 w 311150"/>
              <a:gd name="connsiteY1" fmla="*/ 73025 h 1250312"/>
              <a:gd name="connsiteX2" fmla="*/ 311150 w 311150"/>
              <a:gd name="connsiteY2" fmla="*/ 1225550 h 1250312"/>
              <a:gd name="connsiteX3" fmla="*/ 0 w 311150"/>
              <a:gd name="connsiteY3" fmla="*/ 1231900 h 1250312"/>
              <a:gd name="connsiteX4" fmla="*/ 3175 w 311150"/>
              <a:gd name="connsiteY4" fmla="*/ 0 h 1250312"/>
              <a:gd name="connsiteX0" fmla="*/ 3175 w 311150"/>
              <a:gd name="connsiteY0" fmla="*/ 0 h 1242367"/>
              <a:gd name="connsiteX1" fmla="*/ 187325 w 311150"/>
              <a:gd name="connsiteY1" fmla="*/ 73025 h 1242367"/>
              <a:gd name="connsiteX2" fmla="*/ 311150 w 311150"/>
              <a:gd name="connsiteY2" fmla="*/ 1225550 h 1242367"/>
              <a:gd name="connsiteX3" fmla="*/ 0 w 311150"/>
              <a:gd name="connsiteY3" fmla="*/ 1231900 h 1242367"/>
              <a:gd name="connsiteX4" fmla="*/ 3175 w 311150"/>
              <a:gd name="connsiteY4" fmla="*/ 0 h 1242367"/>
              <a:gd name="connsiteX0" fmla="*/ 33653 w 341628"/>
              <a:gd name="connsiteY0" fmla="*/ 0 h 1242367"/>
              <a:gd name="connsiteX1" fmla="*/ 217803 w 341628"/>
              <a:gd name="connsiteY1" fmla="*/ 73025 h 1242367"/>
              <a:gd name="connsiteX2" fmla="*/ 341628 w 341628"/>
              <a:gd name="connsiteY2" fmla="*/ 1225550 h 1242367"/>
              <a:gd name="connsiteX3" fmla="*/ 30478 w 341628"/>
              <a:gd name="connsiteY3" fmla="*/ 1231900 h 1242367"/>
              <a:gd name="connsiteX4" fmla="*/ 33653 w 341628"/>
              <a:gd name="connsiteY4" fmla="*/ 0 h 1242367"/>
              <a:gd name="connsiteX0" fmla="*/ 0 w 307975"/>
              <a:gd name="connsiteY0" fmla="*/ 0 h 1236613"/>
              <a:gd name="connsiteX1" fmla="*/ 184150 w 307975"/>
              <a:gd name="connsiteY1" fmla="*/ 73025 h 1236613"/>
              <a:gd name="connsiteX2" fmla="*/ 307975 w 307975"/>
              <a:gd name="connsiteY2" fmla="*/ 1225550 h 1236613"/>
              <a:gd name="connsiteX3" fmla="*/ 66675 w 307975"/>
              <a:gd name="connsiteY3" fmla="*/ 1168400 h 1236613"/>
              <a:gd name="connsiteX4" fmla="*/ 0 w 307975"/>
              <a:gd name="connsiteY4" fmla="*/ 0 h 1236613"/>
              <a:gd name="connsiteX0" fmla="*/ 26256 w 334231"/>
              <a:gd name="connsiteY0" fmla="*/ 0 h 1236613"/>
              <a:gd name="connsiteX1" fmla="*/ 210406 w 334231"/>
              <a:gd name="connsiteY1" fmla="*/ 73025 h 1236613"/>
              <a:gd name="connsiteX2" fmla="*/ 334231 w 334231"/>
              <a:gd name="connsiteY2" fmla="*/ 1225550 h 1236613"/>
              <a:gd name="connsiteX3" fmla="*/ 92931 w 334231"/>
              <a:gd name="connsiteY3" fmla="*/ 1168400 h 1236613"/>
              <a:gd name="connsiteX4" fmla="*/ 26256 w 334231"/>
              <a:gd name="connsiteY4" fmla="*/ 0 h 1236613"/>
              <a:gd name="connsiteX0" fmla="*/ 26256 w 334231"/>
              <a:gd name="connsiteY0" fmla="*/ 0 h 1251421"/>
              <a:gd name="connsiteX1" fmla="*/ 210406 w 334231"/>
              <a:gd name="connsiteY1" fmla="*/ 73025 h 1251421"/>
              <a:gd name="connsiteX2" fmla="*/ 334231 w 334231"/>
              <a:gd name="connsiteY2" fmla="*/ 1225550 h 1251421"/>
              <a:gd name="connsiteX3" fmla="*/ 92931 w 334231"/>
              <a:gd name="connsiteY3" fmla="*/ 1168400 h 1251421"/>
              <a:gd name="connsiteX4" fmla="*/ 26256 w 334231"/>
              <a:gd name="connsiteY4" fmla="*/ 0 h 1251421"/>
              <a:gd name="connsiteX0" fmla="*/ 26256 w 346931"/>
              <a:gd name="connsiteY0" fmla="*/ 0 h 1256185"/>
              <a:gd name="connsiteX1" fmla="*/ 210406 w 346931"/>
              <a:gd name="connsiteY1" fmla="*/ 73025 h 1256185"/>
              <a:gd name="connsiteX2" fmla="*/ 346931 w 346931"/>
              <a:gd name="connsiteY2" fmla="*/ 1231900 h 1256185"/>
              <a:gd name="connsiteX3" fmla="*/ 92931 w 346931"/>
              <a:gd name="connsiteY3" fmla="*/ 1168400 h 1256185"/>
              <a:gd name="connsiteX4" fmla="*/ 26256 w 346931"/>
              <a:gd name="connsiteY4" fmla="*/ 0 h 1256185"/>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4134 w 344809"/>
              <a:gd name="connsiteY0" fmla="*/ 0 h 1257670"/>
              <a:gd name="connsiteX1" fmla="*/ 208284 w 344809"/>
              <a:gd name="connsiteY1" fmla="*/ 73025 h 1257670"/>
              <a:gd name="connsiteX2" fmla="*/ 344809 w 344809"/>
              <a:gd name="connsiteY2" fmla="*/ 1231900 h 1257670"/>
              <a:gd name="connsiteX3" fmla="*/ 93984 w 344809"/>
              <a:gd name="connsiteY3" fmla="*/ 1184275 h 1257670"/>
              <a:gd name="connsiteX4" fmla="*/ 24134 w 344809"/>
              <a:gd name="connsiteY4" fmla="*/ 0 h 1257670"/>
              <a:gd name="connsiteX0" fmla="*/ 0 w 320675"/>
              <a:gd name="connsiteY0" fmla="*/ 0 h 1236930"/>
              <a:gd name="connsiteX1" fmla="*/ 184150 w 320675"/>
              <a:gd name="connsiteY1" fmla="*/ 73025 h 1236930"/>
              <a:gd name="connsiteX2" fmla="*/ 320675 w 320675"/>
              <a:gd name="connsiteY2" fmla="*/ 1231900 h 1236930"/>
              <a:gd name="connsiteX3" fmla="*/ 0 w 320675"/>
              <a:gd name="connsiteY3" fmla="*/ 0 h 1236930"/>
              <a:gd name="connsiteX0" fmla="*/ 24887 w 345562"/>
              <a:gd name="connsiteY0" fmla="*/ 0 h 1241618"/>
              <a:gd name="connsiteX1" fmla="*/ 209037 w 345562"/>
              <a:gd name="connsiteY1" fmla="*/ 73025 h 1241618"/>
              <a:gd name="connsiteX2" fmla="*/ 345562 w 345562"/>
              <a:gd name="connsiteY2" fmla="*/ 1231900 h 1241618"/>
              <a:gd name="connsiteX3" fmla="*/ 24887 w 345562"/>
              <a:gd name="connsiteY3" fmla="*/ 0 h 1241618"/>
              <a:gd name="connsiteX0" fmla="*/ 14162 w 363412"/>
              <a:gd name="connsiteY0" fmla="*/ 0 h 1244768"/>
              <a:gd name="connsiteX1" fmla="*/ 198312 w 363412"/>
              <a:gd name="connsiteY1" fmla="*/ 73025 h 1244768"/>
              <a:gd name="connsiteX2" fmla="*/ 363412 w 363412"/>
              <a:gd name="connsiteY2" fmla="*/ 1235075 h 1244768"/>
              <a:gd name="connsiteX3" fmla="*/ 14162 w 363412"/>
              <a:gd name="connsiteY3" fmla="*/ 0 h 1244768"/>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16876 w 366126"/>
              <a:gd name="connsiteY0" fmla="*/ 0 h 1248367"/>
              <a:gd name="connsiteX1" fmla="*/ 201026 w 366126"/>
              <a:gd name="connsiteY1" fmla="*/ 73025 h 1248367"/>
              <a:gd name="connsiteX2" fmla="*/ 366126 w 366126"/>
              <a:gd name="connsiteY2" fmla="*/ 1235075 h 1248367"/>
              <a:gd name="connsiteX3" fmla="*/ 16876 w 366126"/>
              <a:gd name="connsiteY3" fmla="*/ 0 h 1248367"/>
              <a:gd name="connsiteX0" fmla="*/ 9115 w 377415"/>
              <a:gd name="connsiteY0" fmla="*/ 0 h 1292402"/>
              <a:gd name="connsiteX1" fmla="*/ 212315 w 377415"/>
              <a:gd name="connsiteY1" fmla="*/ 117475 h 1292402"/>
              <a:gd name="connsiteX2" fmla="*/ 377415 w 377415"/>
              <a:gd name="connsiteY2" fmla="*/ 1279525 h 1292402"/>
              <a:gd name="connsiteX3" fmla="*/ 9115 w 377415"/>
              <a:gd name="connsiteY3" fmla="*/ 0 h 1292402"/>
              <a:gd name="connsiteX0" fmla="*/ 21015 w 360740"/>
              <a:gd name="connsiteY0" fmla="*/ 0 h 1213788"/>
              <a:gd name="connsiteX1" fmla="*/ 195640 w 360740"/>
              <a:gd name="connsiteY1" fmla="*/ 38100 h 1213788"/>
              <a:gd name="connsiteX2" fmla="*/ 360740 w 360740"/>
              <a:gd name="connsiteY2" fmla="*/ 1200150 h 1213788"/>
              <a:gd name="connsiteX3" fmla="*/ 21015 w 360740"/>
              <a:gd name="connsiteY3" fmla="*/ 0 h 1213788"/>
              <a:gd name="connsiteX0" fmla="*/ 11622 w 373572"/>
              <a:gd name="connsiteY0" fmla="*/ 0 h 1286109"/>
              <a:gd name="connsiteX1" fmla="*/ 208472 w 373572"/>
              <a:gd name="connsiteY1" fmla="*/ 111125 h 1286109"/>
              <a:gd name="connsiteX2" fmla="*/ 373572 w 373572"/>
              <a:gd name="connsiteY2" fmla="*/ 1273175 h 1286109"/>
              <a:gd name="connsiteX3" fmla="*/ 11622 w 373572"/>
              <a:gd name="connsiteY3" fmla="*/ 0 h 1286109"/>
              <a:gd name="connsiteX0" fmla="*/ 32003 w 393953"/>
              <a:gd name="connsiteY0" fmla="*/ 20655 h 1294962"/>
              <a:gd name="connsiteX1" fmla="*/ 228853 w 393953"/>
              <a:gd name="connsiteY1" fmla="*/ 131780 h 1294962"/>
              <a:gd name="connsiteX2" fmla="*/ 393953 w 393953"/>
              <a:gd name="connsiteY2" fmla="*/ 1293830 h 1294962"/>
              <a:gd name="connsiteX3" fmla="*/ 37711 w 393953"/>
              <a:gd name="connsiteY3" fmla="*/ 138130 h 1294962"/>
              <a:gd name="connsiteX4" fmla="*/ 32003 w 393953"/>
              <a:gd name="connsiteY4" fmla="*/ 20655 h 1294962"/>
              <a:gd name="connsiteX0" fmla="*/ 32003 w 393953"/>
              <a:gd name="connsiteY0" fmla="*/ 20655 h 1306996"/>
              <a:gd name="connsiteX1" fmla="*/ 228853 w 393953"/>
              <a:gd name="connsiteY1" fmla="*/ 131780 h 1306996"/>
              <a:gd name="connsiteX2" fmla="*/ 393953 w 393953"/>
              <a:gd name="connsiteY2" fmla="*/ 1293830 h 1306996"/>
              <a:gd name="connsiteX3" fmla="*/ 37711 w 393953"/>
              <a:gd name="connsiteY3" fmla="*/ 138130 h 1306996"/>
              <a:gd name="connsiteX4" fmla="*/ 32003 w 393953"/>
              <a:gd name="connsiteY4" fmla="*/ 20655 h 1306996"/>
              <a:gd name="connsiteX0" fmla="*/ 19085 w 381035"/>
              <a:gd name="connsiteY0" fmla="*/ 20655 h 1306996"/>
              <a:gd name="connsiteX1" fmla="*/ 215935 w 381035"/>
              <a:gd name="connsiteY1" fmla="*/ 131780 h 1306996"/>
              <a:gd name="connsiteX2" fmla="*/ 381035 w 381035"/>
              <a:gd name="connsiteY2" fmla="*/ 1293830 h 1306996"/>
              <a:gd name="connsiteX3" fmla="*/ 53368 w 381035"/>
              <a:gd name="connsiteY3" fmla="*/ 138130 h 1306996"/>
              <a:gd name="connsiteX4" fmla="*/ 19085 w 381035"/>
              <a:gd name="connsiteY4" fmla="*/ 20655 h 1306996"/>
              <a:gd name="connsiteX0" fmla="*/ 35323 w 397273"/>
              <a:gd name="connsiteY0" fmla="*/ 20655 h 1306996"/>
              <a:gd name="connsiteX1" fmla="*/ 232173 w 397273"/>
              <a:gd name="connsiteY1" fmla="*/ 131780 h 1306996"/>
              <a:gd name="connsiteX2" fmla="*/ 397273 w 397273"/>
              <a:gd name="connsiteY2" fmla="*/ 1293830 h 1306996"/>
              <a:gd name="connsiteX3" fmla="*/ 69606 w 397273"/>
              <a:gd name="connsiteY3" fmla="*/ 138130 h 1306996"/>
              <a:gd name="connsiteX4" fmla="*/ 35323 w 397273"/>
              <a:gd name="connsiteY4" fmla="*/ 20655 h 1306996"/>
              <a:gd name="connsiteX0" fmla="*/ 35323 w 397273"/>
              <a:gd name="connsiteY0" fmla="*/ 20655 h 1307854"/>
              <a:gd name="connsiteX1" fmla="*/ 232173 w 397273"/>
              <a:gd name="connsiteY1" fmla="*/ 131780 h 1307854"/>
              <a:gd name="connsiteX2" fmla="*/ 397273 w 397273"/>
              <a:gd name="connsiteY2" fmla="*/ 1293830 h 1307854"/>
              <a:gd name="connsiteX3" fmla="*/ 69606 w 397273"/>
              <a:gd name="connsiteY3" fmla="*/ 138130 h 1307854"/>
              <a:gd name="connsiteX4" fmla="*/ 35323 w 397273"/>
              <a:gd name="connsiteY4" fmla="*/ 20655 h 1307854"/>
              <a:gd name="connsiteX0" fmla="*/ 35323 w 398440"/>
              <a:gd name="connsiteY0" fmla="*/ 20655 h 1307854"/>
              <a:gd name="connsiteX1" fmla="*/ 232173 w 398440"/>
              <a:gd name="connsiteY1" fmla="*/ 131780 h 1307854"/>
              <a:gd name="connsiteX2" fmla="*/ 180732 w 398440"/>
              <a:gd name="connsiteY2" fmla="*/ 185755 h 1307854"/>
              <a:gd name="connsiteX3" fmla="*/ 397273 w 398440"/>
              <a:gd name="connsiteY3" fmla="*/ 1293830 h 1307854"/>
              <a:gd name="connsiteX4" fmla="*/ 69606 w 398440"/>
              <a:gd name="connsiteY4" fmla="*/ 138130 h 1307854"/>
              <a:gd name="connsiteX5" fmla="*/ 35323 w 398440"/>
              <a:gd name="connsiteY5" fmla="*/ 20655 h 1307854"/>
              <a:gd name="connsiteX0" fmla="*/ 35323 w 397764"/>
              <a:gd name="connsiteY0" fmla="*/ 20655 h 1307854"/>
              <a:gd name="connsiteX1" fmla="*/ 232173 w 397764"/>
              <a:gd name="connsiteY1" fmla="*/ 131780 h 1307854"/>
              <a:gd name="connsiteX2" fmla="*/ 180732 w 397764"/>
              <a:gd name="connsiteY2" fmla="*/ 185755 h 1307854"/>
              <a:gd name="connsiteX3" fmla="*/ 397273 w 397764"/>
              <a:gd name="connsiteY3" fmla="*/ 1293830 h 1307854"/>
              <a:gd name="connsiteX4" fmla="*/ 69606 w 397764"/>
              <a:gd name="connsiteY4" fmla="*/ 138130 h 1307854"/>
              <a:gd name="connsiteX5" fmla="*/ 35323 w 39776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99"/>
              <a:gd name="connsiteY0" fmla="*/ 20655 h 1307854"/>
              <a:gd name="connsiteX1" fmla="*/ 232173 w 397799"/>
              <a:gd name="connsiteY1" fmla="*/ 131780 h 1307854"/>
              <a:gd name="connsiteX2" fmla="*/ 158507 w 397799"/>
              <a:gd name="connsiteY2" fmla="*/ 182580 h 1307854"/>
              <a:gd name="connsiteX3" fmla="*/ 397273 w 397799"/>
              <a:gd name="connsiteY3" fmla="*/ 1293830 h 1307854"/>
              <a:gd name="connsiteX4" fmla="*/ 69606 w 397799"/>
              <a:gd name="connsiteY4" fmla="*/ 138130 h 1307854"/>
              <a:gd name="connsiteX5" fmla="*/ 35323 w 397799"/>
              <a:gd name="connsiteY5" fmla="*/ 20655 h 1307854"/>
              <a:gd name="connsiteX0" fmla="*/ 30544 w 393020"/>
              <a:gd name="connsiteY0" fmla="*/ 14167 h 1301366"/>
              <a:gd name="connsiteX1" fmla="*/ 227394 w 393020"/>
              <a:gd name="connsiteY1" fmla="*/ 125292 h 1301366"/>
              <a:gd name="connsiteX2" fmla="*/ 153728 w 393020"/>
              <a:gd name="connsiteY2" fmla="*/ 176092 h 1301366"/>
              <a:gd name="connsiteX3" fmla="*/ 392494 w 393020"/>
              <a:gd name="connsiteY3" fmla="*/ 1287342 h 1301366"/>
              <a:gd name="connsiteX4" fmla="*/ 64827 w 393020"/>
              <a:gd name="connsiteY4" fmla="*/ 131642 h 1301366"/>
              <a:gd name="connsiteX5" fmla="*/ 30544 w 393020"/>
              <a:gd name="connsiteY5" fmla="*/ 14167 h 1301366"/>
              <a:gd name="connsiteX0" fmla="*/ 20293 w 382769"/>
              <a:gd name="connsiteY0" fmla="*/ 19467 h 1306666"/>
              <a:gd name="connsiteX1" fmla="*/ 217143 w 382769"/>
              <a:gd name="connsiteY1" fmla="*/ 130592 h 1306666"/>
              <a:gd name="connsiteX2" fmla="*/ 143477 w 382769"/>
              <a:gd name="connsiteY2" fmla="*/ 181392 h 1306666"/>
              <a:gd name="connsiteX3" fmla="*/ 382243 w 382769"/>
              <a:gd name="connsiteY3" fmla="*/ 1292642 h 1306666"/>
              <a:gd name="connsiteX4" fmla="*/ 54576 w 382769"/>
              <a:gd name="connsiteY4" fmla="*/ 136942 h 1306666"/>
              <a:gd name="connsiteX5" fmla="*/ 20293 w 382769"/>
              <a:gd name="connsiteY5" fmla="*/ 19467 h 13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769" h="1306666">
                <a:moveTo>
                  <a:pt x="20293" y="19467"/>
                </a:moveTo>
                <a:lnTo>
                  <a:pt x="217143" y="130592"/>
                </a:lnTo>
                <a:cubicBezTo>
                  <a:pt x="241378" y="158109"/>
                  <a:pt x="179460" y="127417"/>
                  <a:pt x="143477" y="181392"/>
                </a:cubicBezTo>
                <a:cubicBezTo>
                  <a:pt x="-76656" y="1378367"/>
                  <a:pt x="400764" y="1300579"/>
                  <a:pt x="382243" y="1292642"/>
                </a:cubicBezTo>
                <a:cubicBezTo>
                  <a:pt x="350386" y="1293700"/>
                  <a:pt x="-142274" y="1517538"/>
                  <a:pt x="54576" y="136942"/>
                </a:cubicBezTo>
                <a:cubicBezTo>
                  <a:pt x="-40674" y="-56204"/>
                  <a:pt x="17011" y="7825"/>
                  <a:pt x="20293" y="1946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 xmlns:a16="http://schemas.microsoft.com/office/drawing/2014/main" id="{174BD9BF-2D4E-5845-9B2E-37C155798C35}"/>
              </a:ext>
            </a:extLst>
          </p:cNvPr>
          <p:cNvSpPr/>
          <p:nvPr/>
        </p:nvSpPr>
        <p:spPr>
          <a:xfrm>
            <a:off x="141622" y="201909"/>
            <a:ext cx="742135" cy="914183"/>
          </a:xfrm>
          <a:prstGeom prst="rect">
            <a:avLst/>
          </a:prstGeom>
          <a:noFill/>
        </p:spPr>
        <p:txBody>
          <a:bodyPr wrap="square" lIns="82382" tIns="41191" rIns="82382" bIns="41191">
            <a:spAutoFit/>
          </a:bodyPr>
          <a:lstStyle/>
          <a:p>
            <a:pPr algn="ctr" defTabSz="411919"/>
            <a:r>
              <a:rPr lang="en-US" sz="5400" b="1" dirty="0">
                <a:ln w="0"/>
                <a:solidFill>
                  <a:schemeClr val="bg1"/>
                </a:solidFill>
                <a:latin typeface="Bernard MT Condensed" panose="02050806060905020404" pitchFamily="18" charset="77"/>
                <a:cs typeface="Calibri Light" panose="020F0302020204030204" pitchFamily="34" charset="0"/>
              </a:rPr>
              <a:t>2</a:t>
            </a:r>
          </a:p>
        </p:txBody>
      </p:sp>
      <p:pic>
        <p:nvPicPr>
          <p:cNvPr id="50" name="Logo_Step 3">
            <a:extLst>
              <a:ext uri="{FF2B5EF4-FFF2-40B4-BE49-F238E27FC236}">
                <a16:creationId xmlns="" xmlns:a16="http://schemas.microsoft.com/office/drawing/2014/main" id="{18409744-B920-984E-9B4E-3D142EE2E46E}"/>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401938" y="357288"/>
            <a:ext cx="541190" cy="541190"/>
          </a:xfrm>
          <a:prstGeom prst="rect">
            <a:avLst/>
          </a:prstGeom>
        </p:spPr>
      </p:pic>
      <p:sp>
        <p:nvSpPr>
          <p:cNvPr id="51" name="Text content_Step 3">
            <a:extLst>
              <a:ext uri="{FF2B5EF4-FFF2-40B4-BE49-F238E27FC236}">
                <a16:creationId xmlns="" xmlns:a16="http://schemas.microsoft.com/office/drawing/2014/main" id="{939BBC90-7BB0-4040-AE23-C0EBE0FD2648}"/>
              </a:ext>
            </a:extLst>
          </p:cNvPr>
          <p:cNvSpPr/>
          <p:nvPr/>
        </p:nvSpPr>
        <p:spPr>
          <a:xfrm>
            <a:off x="890416" y="1310267"/>
            <a:ext cx="1521707" cy="452518"/>
          </a:xfrm>
          <a:prstGeom prst="rect">
            <a:avLst/>
          </a:prstGeom>
          <a:noFill/>
        </p:spPr>
        <p:txBody>
          <a:bodyPr wrap="square" lIns="82382" tIns="41191" rIns="82382" bIns="41191">
            <a:spAutoFit/>
          </a:bodyPr>
          <a:lstStyle/>
          <a:p>
            <a:r>
              <a:rPr lang="fr-FR" sz="1200" b="1" dirty="0" smtClean="0">
                <a:solidFill>
                  <a:srgbClr val="C00000"/>
                </a:solidFill>
              </a:rPr>
              <a:t> </a:t>
            </a:r>
            <a:r>
              <a:rPr lang="fr-FR" sz="1200" b="1" dirty="0" smtClean="0"/>
              <a:t>Etablissement des ordres de missions</a:t>
            </a:r>
            <a:endParaRPr lang="fr-FR" sz="1200" b="1" dirty="0"/>
          </a:p>
        </p:txBody>
      </p:sp>
      <p:sp>
        <p:nvSpPr>
          <p:cNvPr id="52" name="Text_Title_Step 3">
            <a:extLst>
              <a:ext uri="{FF2B5EF4-FFF2-40B4-BE49-F238E27FC236}">
                <a16:creationId xmlns="" xmlns:a16="http://schemas.microsoft.com/office/drawing/2014/main" id="{FB0A3920-27CD-5646-B290-CCC428D412EB}"/>
              </a:ext>
            </a:extLst>
          </p:cNvPr>
          <p:cNvSpPr/>
          <p:nvPr/>
        </p:nvSpPr>
        <p:spPr>
          <a:xfrm>
            <a:off x="888007" y="785184"/>
            <a:ext cx="1792131" cy="523220"/>
          </a:xfrm>
          <a:prstGeom prst="rect">
            <a:avLst/>
          </a:prstGeom>
          <a:noFill/>
        </p:spPr>
        <p:txBody>
          <a:bodyPr wrap="square" lIns="91440" tIns="45720" rIns="91440" bIns="45720">
            <a:spAutoFit/>
          </a:bodyPr>
          <a:lstStyle/>
          <a:p>
            <a:pPr algn="ctr"/>
            <a:r>
              <a:rPr lang="en-US" sz="2800" b="1" dirty="0" err="1" smtClean="0">
                <a:ln w="0"/>
                <a:solidFill>
                  <a:srgbClr val="00B0F0"/>
                </a:solidFill>
                <a:latin typeface="Century Gothic" panose="020B0502020202020204" pitchFamily="34" charset="0"/>
              </a:rPr>
              <a:t>Etape</a:t>
            </a:r>
            <a:r>
              <a:rPr lang="en-US" sz="2800" b="1" dirty="0" smtClean="0">
                <a:ln w="0"/>
                <a:solidFill>
                  <a:srgbClr val="00B0F0"/>
                </a:solidFill>
                <a:latin typeface="Century Gothic" panose="020B0502020202020204" pitchFamily="34" charset="0"/>
              </a:rPr>
              <a:t> 2</a:t>
            </a:r>
            <a:endParaRPr lang="en-US" b="1" cap="none" spc="0" dirty="0">
              <a:ln w="0"/>
              <a:solidFill>
                <a:srgbClr val="00B0F0"/>
              </a:solidFill>
              <a:latin typeface="Century Gothic" panose="020B0502020202020204" pitchFamily="34" charset="0"/>
            </a:endParaRPr>
          </a:p>
        </p:txBody>
      </p:sp>
    </p:spTree>
    <p:extLst>
      <p:ext uri="{BB962C8B-B14F-4D97-AF65-F5344CB8AC3E}">
        <p14:creationId xmlns:p14="http://schemas.microsoft.com/office/powerpoint/2010/main" xmlns="" val="38527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500"/>
                                        <p:tgtEl>
                                          <p:spTgt spid="46"/>
                                        </p:tgtEl>
                                      </p:cBhvr>
                                    </p:animEffect>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up)">
                                      <p:cBhvr>
                                        <p:cTn id="26" dur="500"/>
                                        <p:tgtEl>
                                          <p:spTgt spid="48"/>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250"/>
                                        <p:tgtEl>
                                          <p:spTgt spid="49"/>
                                        </p:tgtEl>
                                      </p:cBhvr>
                                    </p:animEffect>
                                  </p:childTnLst>
                                </p:cTn>
                              </p:par>
                            </p:childTnLst>
                          </p:cTn>
                        </p:par>
                        <p:par>
                          <p:cTn id="31" fill="hold">
                            <p:stCondLst>
                              <p:cond delay="3250"/>
                            </p:stCondLst>
                            <p:childTnLst>
                              <p:par>
                                <p:cTn id="32" presetID="22" presetClass="entr" presetSubtype="4"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down)">
                                      <p:cBhvr>
                                        <p:cTn id="34" dur="250"/>
                                        <p:tgtEl>
                                          <p:spTgt spid="50"/>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additive="base">
                                        <p:cTn id="38" dur="500" fill="hold"/>
                                        <p:tgtEl>
                                          <p:spTgt spid="52"/>
                                        </p:tgtEl>
                                        <p:attrNameLst>
                                          <p:attrName>ppt_x</p:attrName>
                                        </p:attrNameLst>
                                      </p:cBhvr>
                                      <p:tavLst>
                                        <p:tav tm="0">
                                          <p:val>
                                            <p:strVal val="1+#ppt_w/2"/>
                                          </p:val>
                                        </p:tav>
                                        <p:tav tm="100000">
                                          <p:val>
                                            <p:strVal val="#ppt_x"/>
                                          </p:val>
                                        </p:tav>
                                      </p:tavLst>
                                    </p:anim>
                                    <p:anim calcmode="lin" valueType="num">
                                      <p:cBhvr additive="base">
                                        <p:cTn id="39" dur="500" fill="hold"/>
                                        <p:tgtEl>
                                          <p:spTgt spid="52"/>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0-#ppt_w/2"/>
                                          </p:val>
                                        </p:tav>
                                        <p:tav tm="100000">
                                          <p:val>
                                            <p:strVal val="#ppt_x"/>
                                          </p:val>
                                        </p:tav>
                                      </p:tavLst>
                                    </p:anim>
                                    <p:anim calcmode="lin" valueType="num">
                                      <p:cBhvr additive="base">
                                        <p:cTn id="44"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078"/>
                                        </p:tgtEl>
                                        <p:attrNameLst>
                                          <p:attrName>style.visibility</p:attrName>
                                        </p:attrNameLst>
                                      </p:cBhvr>
                                      <p:to>
                                        <p:strVal val="visible"/>
                                      </p:to>
                                    </p:set>
                                    <p:animEffect transition="in" filter="fade">
                                      <p:cBhvr>
                                        <p:cTn id="61" dur="1000"/>
                                        <p:tgtEl>
                                          <p:spTgt spid="3078"/>
                                        </p:tgtEl>
                                      </p:cBhvr>
                                    </p:animEffect>
                                    <p:anim calcmode="lin" valueType="num">
                                      <p:cBhvr>
                                        <p:cTn id="62" dur="1000" fill="hold"/>
                                        <p:tgtEl>
                                          <p:spTgt spid="3078"/>
                                        </p:tgtEl>
                                        <p:attrNameLst>
                                          <p:attrName>ppt_x</p:attrName>
                                        </p:attrNameLst>
                                      </p:cBhvr>
                                      <p:tavLst>
                                        <p:tav tm="0">
                                          <p:val>
                                            <p:strVal val="#ppt_x"/>
                                          </p:val>
                                        </p:tav>
                                        <p:tav tm="100000">
                                          <p:val>
                                            <p:strVal val="#ppt_x"/>
                                          </p:val>
                                        </p:tav>
                                      </p:tavLst>
                                    </p:anim>
                                    <p:anim calcmode="lin" valueType="num">
                                      <p:cBhvr>
                                        <p:cTn id="6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p:cTn id="75" dur="500" fill="hold"/>
                                        <p:tgtEl>
                                          <p:spTgt spid="3"/>
                                        </p:tgtEl>
                                        <p:attrNameLst>
                                          <p:attrName>ppt_w</p:attrName>
                                        </p:attrNameLst>
                                      </p:cBhvr>
                                      <p:tavLst>
                                        <p:tav tm="0">
                                          <p:val>
                                            <p:fltVal val="0"/>
                                          </p:val>
                                        </p:tav>
                                        <p:tav tm="100000">
                                          <p:val>
                                            <p:strVal val="#ppt_w"/>
                                          </p:val>
                                        </p:tav>
                                      </p:tavLst>
                                    </p:anim>
                                    <p:anim calcmode="lin" valueType="num">
                                      <p:cBhvr>
                                        <p:cTn id="76" dur="500" fill="hold"/>
                                        <p:tgtEl>
                                          <p:spTgt spid="3"/>
                                        </p:tgtEl>
                                        <p:attrNameLst>
                                          <p:attrName>ppt_h</p:attrName>
                                        </p:attrNameLst>
                                      </p:cBhvr>
                                      <p:tavLst>
                                        <p:tav tm="0">
                                          <p:val>
                                            <p:fltVal val="0"/>
                                          </p:val>
                                        </p:tav>
                                        <p:tav tm="100000">
                                          <p:val>
                                            <p:strVal val="#ppt_h"/>
                                          </p:val>
                                        </p:tav>
                                      </p:tavLst>
                                    </p:anim>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2.5E-6 7.40741E-7 L 0.49192 -0.49838 " pathEditMode="relative" rAng="0" ptsTypes="AA">
                                      <p:cBhvr>
                                        <p:cTn id="81" dur="2000" fill="hold"/>
                                        <p:tgtEl>
                                          <p:spTgt spid="3078"/>
                                        </p:tgtEl>
                                        <p:attrNameLst>
                                          <p:attrName>ppt_x</p:attrName>
                                          <p:attrName>ppt_y</p:attrName>
                                        </p:attrNameLst>
                                      </p:cBhvr>
                                      <p:rCtr x="24596" y="-24931"/>
                                    </p:animMotion>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2" presetClass="exit" presetSubtype="4" fill="hold" nodeType="clickEffect">
                                  <p:stCondLst>
                                    <p:cond delay="0"/>
                                  </p:stCondLst>
                                  <p:childTnLst>
                                    <p:anim calcmode="lin" valueType="num">
                                      <p:cBhvr additive="base">
                                        <p:cTn id="89" dur="500"/>
                                        <p:tgtEl>
                                          <p:spTgt spid="2"/>
                                        </p:tgtEl>
                                        <p:attrNameLst>
                                          <p:attrName>ppt_y</p:attrName>
                                        </p:attrNameLst>
                                      </p:cBhvr>
                                      <p:tavLst>
                                        <p:tav tm="0">
                                          <p:val>
                                            <p:strVal val="#ppt_y"/>
                                          </p:val>
                                        </p:tav>
                                        <p:tav tm="100000">
                                          <p:val>
                                            <p:strVal val="#ppt_y+#ppt_h*1.125000"/>
                                          </p:val>
                                        </p:tav>
                                      </p:tavLst>
                                    </p:anim>
                                    <p:animEffect transition="out" filter="wipe(down)">
                                      <p:cBhvr>
                                        <p:cTn id="90" dur="500"/>
                                        <p:tgtEl>
                                          <p:spTgt spid="2"/>
                                        </p:tgtEl>
                                      </p:cBhvr>
                                    </p:animEffect>
                                    <p:set>
                                      <p:cBhvr>
                                        <p:cTn id="91" dur="1" fill="hold">
                                          <p:stCondLst>
                                            <p:cond delay="499"/>
                                          </p:stCondLst>
                                        </p:cTn>
                                        <p:tgtEl>
                                          <p:spTgt spid="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nodeType="clickEffect">
                                  <p:stCondLst>
                                    <p:cond delay="0"/>
                                  </p:stCondLst>
                                  <p:childTnLst>
                                    <p:animMotion origin="layout" path="M 0.49192 -0.49838 L 4.79167E-6 4.81481E-6 " pathEditMode="relative" rAng="0" ptsTypes="AA">
                                      <p:cBhvr>
                                        <p:cTn id="95" dur="2000" fill="hold"/>
                                        <p:tgtEl>
                                          <p:spTgt spid="3078"/>
                                        </p:tgtEl>
                                        <p:attrNameLst>
                                          <p:attrName>ppt_x</p:attrName>
                                          <p:attrName>ppt_y</p:attrName>
                                        </p:attrNameLst>
                                      </p:cBhvr>
                                      <p:rCtr x="-24674" y="24954"/>
                                    </p:animMotion>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nodeType="clickEffect">
                                  <p:stCondLst>
                                    <p:cond delay="0"/>
                                  </p:stCondLst>
                                  <p:childTnLst>
                                    <p:animMotion origin="layout" path="M 1.45369E-6 7.40741E-7 L -0.11606 -0.38681 " pathEditMode="relative" rAng="0" ptsTypes="AA">
                                      <p:cBhvr>
                                        <p:cTn id="99" dur="2000" fill="hold"/>
                                        <p:tgtEl>
                                          <p:spTgt spid="3078"/>
                                        </p:tgtEl>
                                        <p:attrNameLst>
                                          <p:attrName>ppt_x</p:attrName>
                                          <p:attrName>ppt_y</p:attrName>
                                        </p:attrNameLst>
                                      </p:cBhvr>
                                      <p:rCtr x="-58" y="-194"/>
                                    </p:animMotion>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0"/>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2.5E-6 7.40741E-7 L 0.16041 -0.51227 " pathEditMode="relative" rAng="0" ptsTypes="AA">
                                      <p:cBhvr>
                                        <p:cTn id="107" dur="2000" fill="hold"/>
                                        <p:tgtEl>
                                          <p:spTgt spid="3078"/>
                                        </p:tgtEl>
                                        <p:attrNameLst>
                                          <p:attrName>ppt_x</p:attrName>
                                          <p:attrName>ppt_y</p:attrName>
                                        </p:attrNameLst>
                                      </p:cBhvr>
                                      <p:rCtr x="8021" y="-25625"/>
                                    </p:animMotion>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44" grpId="0" animBg="1"/>
      <p:bldP spid="45" grpId="0" animBg="1"/>
      <p:bldP spid="46" grpId="0" animBg="1"/>
      <p:bldP spid="47" grpId="0" animBg="1"/>
      <p:bldP spid="48" grpId="0" animBg="1"/>
      <p:bldP spid="49" grpId="0"/>
      <p:bldP spid="51"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pic>
        <p:nvPicPr>
          <p:cNvPr id="7" name="Picture 3" descr="C:\Users\utilisateur\Downloads\otimbi\silhouettes_21282334.jpg"/>
          <p:cNvPicPr>
            <a:picLocks noChangeAspect="1" noChangeArrowheads="1"/>
          </p:cNvPicPr>
          <p:nvPr/>
        </p:nvPicPr>
        <p:blipFill>
          <a:blip r:embed="rId3" cstate="print"/>
          <a:srcRect/>
          <a:stretch>
            <a:fillRect/>
          </a:stretch>
        </p:blipFill>
        <p:spPr bwMode="auto">
          <a:xfrm>
            <a:off x="683664" y="2711669"/>
            <a:ext cx="1188692" cy="1063610"/>
          </a:xfrm>
          <a:prstGeom prst="rect">
            <a:avLst/>
          </a:prstGeom>
          <a:noFill/>
          <a:scene3d>
            <a:camera prst="orthographicFront">
              <a:rot lat="0" lon="0" rev="0"/>
            </a:camera>
            <a:lightRig rig="threePt" dir="t"/>
          </a:scene3d>
        </p:spPr>
      </p:pic>
      <p:pic>
        <p:nvPicPr>
          <p:cNvPr id="8" name="Picture 2" descr="C:\Users\utilisateur\Downloads\otimbi\images.jpg"/>
          <p:cNvPicPr>
            <a:picLocks noChangeAspect="1" noChangeArrowheads="1"/>
          </p:cNvPicPr>
          <p:nvPr/>
        </p:nvPicPr>
        <p:blipFill>
          <a:blip r:embed="rId4"/>
          <a:srcRect/>
          <a:stretch>
            <a:fillRect/>
          </a:stretch>
        </p:blipFill>
        <p:spPr bwMode="auto">
          <a:xfrm>
            <a:off x="4772049" y="4660622"/>
            <a:ext cx="1323951" cy="1323951"/>
          </a:xfrm>
          <a:prstGeom prst="rect">
            <a:avLst/>
          </a:prstGeom>
          <a:noFill/>
        </p:spPr>
      </p:pic>
      <p:pic>
        <p:nvPicPr>
          <p:cNvPr id="10" name="Picture 4" descr="C:\Users\utilisateur\Downloads\otimbi\deux-hommes-d&amp;-39.png"/>
          <p:cNvPicPr>
            <a:picLocks noChangeAspect="1" noChangeArrowheads="1"/>
          </p:cNvPicPr>
          <p:nvPr/>
        </p:nvPicPr>
        <p:blipFill>
          <a:blip r:embed="rId5" cstate="print"/>
          <a:srcRect/>
          <a:stretch>
            <a:fillRect/>
          </a:stretch>
        </p:blipFill>
        <p:spPr bwMode="auto">
          <a:xfrm>
            <a:off x="6967624" y="3429000"/>
            <a:ext cx="1231622" cy="1231622"/>
          </a:xfrm>
          <a:prstGeom prst="rect">
            <a:avLst/>
          </a:prstGeom>
          <a:noFill/>
        </p:spPr>
      </p:pic>
      <p:sp>
        <p:nvSpPr>
          <p:cNvPr id="2" name="ZoneTexte 1"/>
          <p:cNvSpPr txBox="1"/>
          <p:nvPr/>
        </p:nvSpPr>
        <p:spPr>
          <a:xfrm>
            <a:off x="0" y="3916927"/>
            <a:ext cx="2927404"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Inspecteur de(s) Service(s)</a:t>
            </a:r>
            <a:endParaRPr lang="fr-FR" sz="2000" dirty="0">
              <a:latin typeface="Times New Roman" pitchFamily="18" charset="0"/>
              <a:cs typeface="Times New Roman" pitchFamily="18" charset="0"/>
            </a:endParaRPr>
          </a:p>
        </p:txBody>
      </p:sp>
      <p:cxnSp>
        <p:nvCxnSpPr>
          <p:cNvPr id="5" name="Connecteur droit avec flèche 4"/>
          <p:cNvCxnSpPr/>
          <p:nvPr/>
        </p:nvCxnSpPr>
        <p:spPr>
          <a:xfrm>
            <a:off x="2096814" y="3610303"/>
            <a:ext cx="2675235" cy="12752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necteur droit avec flèche 13"/>
          <p:cNvCxnSpPr/>
          <p:nvPr/>
        </p:nvCxnSpPr>
        <p:spPr>
          <a:xfrm flipV="1">
            <a:off x="5655437" y="4480560"/>
            <a:ext cx="1312187" cy="585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cteur droit avec flèche 17"/>
          <p:cNvCxnSpPr/>
          <p:nvPr/>
        </p:nvCxnSpPr>
        <p:spPr>
          <a:xfrm>
            <a:off x="8199246" y="4480560"/>
            <a:ext cx="2033966" cy="4049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necteur droit avec flèche 19"/>
          <p:cNvCxnSpPr/>
          <p:nvPr/>
        </p:nvCxnSpPr>
        <p:spPr>
          <a:xfrm flipV="1">
            <a:off x="8199246" y="3124130"/>
            <a:ext cx="2033966" cy="6630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eur droit avec flèche 23"/>
          <p:cNvCxnSpPr/>
          <p:nvPr/>
        </p:nvCxnSpPr>
        <p:spPr>
          <a:xfrm flipV="1">
            <a:off x="7583435" y="1976718"/>
            <a:ext cx="794083" cy="1618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Connecteur droit avec flèche 25"/>
          <p:cNvCxnSpPr/>
          <p:nvPr/>
        </p:nvCxnSpPr>
        <p:spPr>
          <a:xfrm flipH="1" flipV="1">
            <a:off x="5954772" y="1968443"/>
            <a:ext cx="1012852" cy="1626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3" descr="C:\Users\utilisateur\Downloads\otimbi\silhouettes_21282334.jpg"/>
          <p:cNvPicPr>
            <a:picLocks noChangeAspect="1" noChangeArrowheads="1"/>
          </p:cNvPicPr>
          <p:nvPr/>
        </p:nvPicPr>
        <p:blipFill>
          <a:blip r:embed="rId6" cstate="print"/>
          <a:srcRect/>
          <a:stretch>
            <a:fillRect/>
          </a:stretch>
        </p:blipFill>
        <p:spPr bwMode="auto">
          <a:xfrm>
            <a:off x="1984354" y="2975234"/>
            <a:ext cx="542296" cy="485232"/>
          </a:xfrm>
          <a:prstGeom prst="rect">
            <a:avLst/>
          </a:prstGeom>
          <a:noFill/>
          <a:scene3d>
            <a:camera prst="orthographicFront">
              <a:rot lat="0" lon="0" rev="0"/>
            </a:camera>
            <a:lightRig rig="threePt" dir="t"/>
          </a:scene3d>
        </p:spPr>
      </p:pic>
      <p:sp>
        <p:nvSpPr>
          <p:cNvPr id="28" name="ZoneTexte 27"/>
          <p:cNvSpPr txBox="1"/>
          <p:nvPr/>
        </p:nvSpPr>
        <p:spPr>
          <a:xfrm>
            <a:off x="10233212" y="4603523"/>
            <a:ext cx="1620957" cy="707886"/>
          </a:xfrm>
          <a:prstGeom prst="rect">
            <a:avLst/>
          </a:prstGeom>
          <a:noFill/>
        </p:spPr>
        <p:txBody>
          <a:bodyPr wrap="none" rtlCol="0">
            <a:spAutoFit/>
          </a:bodyPr>
          <a:lstStyle/>
          <a:p>
            <a:r>
              <a:rPr lang="fr-FR" sz="2000" dirty="0" smtClean="0">
                <a:latin typeface="Times New Roman" pitchFamily="18" charset="0"/>
                <a:cs typeface="Times New Roman" pitchFamily="18" charset="0"/>
              </a:rPr>
              <a:t>La collecte de</a:t>
            </a:r>
          </a:p>
          <a:p>
            <a:r>
              <a:rPr lang="fr-FR" sz="2000" dirty="0" smtClean="0">
                <a:latin typeface="Times New Roman" pitchFamily="18" charset="0"/>
                <a:cs typeface="Times New Roman" pitchFamily="18" charset="0"/>
              </a:rPr>
              <a:t> l’information</a:t>
            </a:r>
            <a:endParaRPr lang="fr-FR" sz="2000" dirty="0">
              <a:latin typeface="Times New Roman" pitchFamily="18" charset="0"/>
              <a:cs typeface="Times New Roman" pitchFamily="18" charset="0"/>
            </a:endParaRPr>
          </a:p>
        </p:txBody>
      </p:sp>
      <p:sp>
        <p:nvSpPr>
          <p:cNvPr id="29" name="ZoneTexte 28"/>
          <p:cNvSpPr txBox="1"/>
          <p:nvPr/>
        </p:nvSpPr>
        <p:spPr>
          <a:xfrm>
            <a:off x="10378620" y="2781585"/>
            <a:ext cx="1768946" cy="707886"/>
          </a:xfrm>
          <a:prstGeom prst="rect">
            <a:avLst/>
          </a:prstGeom>
          <a:noFill/>
        </p:spPr>
        <p:txBody>
          <a:bodyPr wrap="none" rtlCol="0">
            <a:spAutoFit/>
          </a:bodyPr>
          <a:lstStyle/>
          <a:p>
            <a:r>
              <a:rPr lang="fr-FR" sz="2000" dirty="0" smtClean="0">
                <a:latin typeface="Times New Roman" pitchFamily="18" charset="0"/>
                <a:cs typeface="Times New Roman" pitchFamily="18" charset="0"/>
              </a:rPr>
              <a:t>L’exécution de </a:t>
            </a:r>
          </a:p>
          <a:p>
            <a:r>
              <a:rPr lang="fr-FR" sz="2000" dirty="0" smtClean="0">
                <a:latin typeface="Times New Roman" pitchFamily="18" charset="0"/>
                <a:cs typeface="Times New Roman" pitchFamily="18" charset="0"/>
              </a:rPr>
              <a:t>La mission</a:t>
            </a:r>
            <a:endParaRPr lang="fr-FR" sz="2000" dirty="0">
              <a:latin typeface="Times New Roman" pitchFamily="18" charset="0"/>
              <a:cs typeface="Times New Roman" pitchFamily="18" charset="0"/>
            </a:endParaRPr>
          </a:p>
        </p:txBody>
      </p:sp>
      <p:sp>
        <p:nvSpPr>
          <p:cNvPr id="30" name="ZoneTexte 29"/>
          <p:cNvSpPr txBox="1"/>
          <p:nvPr/>
        </p:nvSpPr>
        <p:spPr>
          <a:xfrm>
            <a:off x="7849252" y="1330387"/>
            <a:ext cx="1471878"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La rédaction</a:t>
            </a:r>
          </a:p>
          <a:p>
            <a:pPr algn="ctr"/>
            <a:r>
              <a:rPr lang="fr-FR" sz="2000" dirty="0" smtClean="0">
                <a:latin typeface="Times New Roman" pitchFamily="18" charset="0"/>
                <a:cs typeface="Times New Roman" pitchFamily="18" charset="0"/>
              </a:rPr>
              <a:t> du rapport</a:t>
            </a:r>
            <a:endParaRPr lang="fr-FR" sz="2000" dirty="0">
              <a:latin typeface="Times New Roman" pitchFamily="18" charset="0"/>
              <a:cs typeface="Times New Roman" pitchFamily="18" charset="0"/>
            </a:endParaRPr>
          </a:p>
        </p:txBody>
      </p:sp>
      <p:sp>
        <p:nvSpPr>
          <p:cNvPr id="31" name="ZoneTexte 30"/>
          <p:cNvSpPr txBox="1"/>
          <p:nvPr/>
        </p:nvSpPr>
        <p:spPr>
          <a:xfrm>
            <a:off x="5158757" y="1330387"/>
            <a:ext cx="1542410"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La validation</a:t>
            </a:r>
          </a:p>
          <a:p>
            <a:pPr algn="ctr"/>
            <a:r>
              <a:rPr lang="fr-FR" sz="2000" dirty="0" smtClean="0">
                <a:latin typeface="Times New Roman" pitchFamily="18" charset="0"/>
                <a:cs typeface="Times New Roman" pitchFamily="18" charset="0"/>
              </a:rPr>
              <a:t>du rapport</a:t>
            </a:r>
            <a:endParaRPr lang="fr-FR" sz="2000" dirty="0">
              <a:latin typeface="Times New Roman" pitchFamily="18" charset="0"/>
              <a:cs typeface="Times New Roman" pitchFamily="18" charset="0"/>
            </a:endParaRPr>
          </a:p>
        </p:txBody>
      </p:sp>
      <p:sp>
        <p:nvSpPr>
          <p:cNvPr id="25" name="Plaque 2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10/38</a:t>
            </a:r>
            <a:endParaRPr lang="fr-FR" dirty="0"/>
          </a:p>
        </p:txBody>
      </p:sp>
      <p:sp>
        <p:nvSpPr>
          <p:cNvPr id="43" name="Oval 22">
            <a:extLst>
              <a:ext uri="{FF2B5EF4-FFF2-40B4-BE49-F238E27FC236}">
                <a16:creationId xmlns="" xmlns:a16="http://schemas.microsoft.com/office/drawing/2014/main" id="{4A3A6AF2-E816-F040-ADDE-6B237794B83D}"/>
              </a:ext>
            </a:extLst>
          </p:cNvPr>
          <p:cNvSpPr/>
          <p:nvPr/>
        </p:nvSpPr>
        <p:spPr>
          <a:xfrm>
            <a:off x="69178" y="0"/>
            <a:ext cx="2458192" cy="245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3">
            <a:extLst>
              <a:ext uri="{FF2B5EF4-FFF2-40B4-BE49-F238E27FC236}">
                <a16:creationId xmlns="" xmlns:a16="http://schemas.microsoft.com/office/drawing/2014/main" id="{1EEB1EF6-CE93-E143-99AF-0F52D2D68C47}"/>
              </a:ext>
            </a:extLst>
          </p:cNvPr>
          <p:cNvSpPr/>
          <p:nvPr/>
        </p:nvSpPr>
        <p:spPr>
          <a:xfrm>
            <a:off x="0" y="120738"/>
            <a:ext cx="1108358" cy="1108358"/>
          </a:xfrm>
          <a:prstGeom prst="ellipse">
            <a:avLst/>
          </a:prstGeom>
          <a:solidFill>
            <a:srgbClr val="0070C0"/>
          </a:soli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24">
            <a:extLst>
              <a:ext uri="{FF2B5EF4-FFF2-40B4-BE49-F238E27FC236}">
                <a16:creationId xmlns="" xmlns:a16="http://schemas.microsoft.com/office/drawing/2014/main" id="{FA7F85B7-94C2-F348-B3A7-0CCE3DCF58F5}"/>
              </a:ext>
            </a:extLst>
          </p:cNvPr>
          <p:cNvSpPr/>
          <p:nvPr/>
        </p:nvSpPr>
        <p:spPr>
          <a:xfrm>
            <a:off x="90610" y="1438675"/>
            <a:ext cx="2282514" cy="1019517"/>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514" h="1019517">
                <a:moveTo>
                  <a:pt x="0" y="0"/>
                </a:moveTo>
                <a:lnTo>
                  <a:pt x="56103" y="92347"/>
                </a:lnTo>
                <a:cubicBezTo>
                  <a:pt x="326181" y="492116"/>
                  <a:pt x="783553" y="754952"/>
                  <a:pt x="1302314" y="754952"/>
                </a:cubicBezTo>
                <a:cubicBezTo>
                  <a:pt x="1665447" y="754952"/>
                  <a:pt x="1998499" y="626162"/>
                  <a:pt x="2258285" y="411768"/>
                </a:cubicBezTo>
                <a:lnTo>
                  <a:pt x="2282514" y="389747"/>
                </a:lnTo>
                <a:lnTo>
                  <a:pt x="2229130" y="477621"/>
                </a:lnTo>
                <a:cubicBezTo>
                  <a:pt x="2008252" y="804562"/>
                  <a:pt x="1634201" y="1019517"/>
                  <a:pt x="1209944" y="1019517"/>
                </a:cubicBezTo>
                <a:cubicBezTo>
                  <a:pt x="615985" y="1019517"/>
                  <a:pt x="120428" y="598205"/>
                  <a:pt x="5819" y="38127"/>
                </a:cubicBezTo>
                <a:close/>
              </a:path>
            </a:pathLst>
          </a:cu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5">
            <a:extLst>
              <a:ext uri="{FF2B5EF4-FFF2-40B4-BE49-F238E27FC236}">
                <a16:creationId xmlns="" xmlns:a16="http://schemas.microsoft.com/office/drawing/2014/main" id="{D9C1795D-2B50-824C-A153-D1F42C0ACF5D}"/>
              </a:ext>
            </a:extLst>
          </p:cNvPr>
          <p:cNvSpPr/>
          <p:nvPr/>
        </p:nvSpPr>
        <p:spPr>
          <a:xfrm>
            <a:off x="964798" y="1832514"/>
            <a:ext cx="1415470" cy="626472"/>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8" fmla="*/ 0 w 2282514"/>
              <a:gd name="connsiteY8" fmla="*/ 0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767819 w 2282514"/>
              <a:gd name="connsiteY7" fmla="*/ 327052 h 1019517"/>
              <a:gd name="connsiteX8" fmla="*/ 0 w 2282514"/>
              <a:gd name="connsiteY8" fmla="*/ 0 h 1019517"/>
              <a:gd name="connsiteX0" fmla="*/ 711716 w 2226411"/>
              <a:gd name="connsiteY0" fmla="*/ 234705 h 927170"/>
              <a:gd name="connsiteX1" fmla="*/ 0 w 2226411"/>
              <a:gd name="connsiteY1" fmla="*/ 0 h 927170"/>
              <a:gd name="connsiteX2" fmla="*/ 1239861 w 2226411"/>
              <a:gd name="connsiteY2" fmla="*/ 640380 h 927170"/>
              <a:gd name="connsiteX3" fmla="*/ 2202182 w 2226411"/>
              <a:gd name="connsiteY3" fmla="*/ 319421 h 927170"/>
              <a:gd name="connsiteX4" fmla="*/ 2226411 w 2226411"/>
              <a:gd name="connsiteY4" fmla="*/ 297400 h 927170"/>
              <a:gd name="connsiteX5" fmla="*/ 2173027 w 2226411"/>
              <a:gd name="connsiteY5" fmla="*/ 385274 h 927170"/>
              <a:gd name="connsiteX6" fmla="*/ 1153841 w 2226411"/>
              <a:gd name="connsiteY6" fmla="*/ 927170 h 927170"/>
              <a:gd name="connsiteX7" fmla="*/ 711716 w 2226411"/>
              <a:gd name="connsiteY7" fmla="*/ 234705 h 927170"/>
              <a:gd name="connsiteX0" fmla="*/ 0 w 1514695"/>
              <a:gd name="connsiteY0" fmla="*/ 0 h 692465"/>
              <a:gd name="connsiteX1" fmla="*/ 528145 w 1514695"/>
              <a:gd name="connsiteY1" fmla="*/ 405675 h 692465"/>
              <a:gd name="connsiteX2" fmla="*/ 1490466 w 1514695"/>
              <a:gd name="connsiteY2" fmla="*/ 84716 h 692465"/>
              <a:gd name="connsiteX3" fmla="*/ 1514695 w 1514695"/>
              <a:gd name="connsiteY3" fmla="*/ 62695 h 692465"/>
              <a:gd name="connsiteX4" fmla="*/ 1461311 w 1514695"/>
              <a:gd name="connsiteY4" fmla="*/ 150569 h 692465"/>
              <a:gd name="connsiteX5" fmla="*/ 442125 w 1514695"/>
              <a:gd name="connsiteY5" fmla="*/ 692465 h 692465"/>
              <a:gd name="connsiteX6" fmla="*/ 0 w 1514695"/>
              <a:gd name="connsiteY6" fmla="*/ 0 h 692465"/>
              <a:gd name="connsiteX0" fmla="*/ 87299 w 1159869"/>
              <a:gd name="connsiteY0" fmla="*/ 629770 h 634993"/>
              <a:gd name="connsiteX1" fmla="*/ 173319 w 1159869"/>
              <a:gd name="connsiteY1" fmla="*/ 342980 h 634993"/>
              <a:gd name="connsiteX2" fmla="*/ 1135640 w 1159869"/>
              <a:gd name="connsiteY2" fmla="*/ 22021 h 634993"/>
              <a:gd name="connsiteX3" fmla="*/ 1159869 w 1159869"/>
              <a:gd name="connsiteY3" fmla="*/ 0 h 634993"/>
              <a:gd name="connsiteX4" fmla="*/ 1106485 w 1159869"/>
              <a:gd name="connsiteY4" fmla="*/ 87874 h 634993"/>
              <a:gd name="connsiteX5" fmla="*/ 87299 w 1159869"/>
              <a:gd name="connsiteY5" fmla="*/ 629770 h 634993"/>
              <a:gd name="connsiteX0" fmla="*/ 38357 w 1453827"/>
              <a:gd name="connsiteY0" fmla="*/ 585320 h 591404"/>
              <a:gd name="connsiteX1" fmla="*/ 467277 w 1453827"/>
              <a:gd name="connsiteY1" fmla="*/ 342980 h 591404"/>
              <a:gd name="connsiteX2" fmla="*/ 1429598 w 1453827"/>
              <a:gd name="connsiteY2" fmla="*/ 22021 h 591404"/>
              <a:gd name="connsiteX3" fmla="*/ 1453827 w 1453827"/>
              <a:gd name="connsiteY3" fmla="*/ 0 h 591404"/>
              <a:gd name="connsiteX4" fmla="*/ 1400443 w 1453827"/>
              <a:gd name="connsiteY4" fmla="*/ 87874 h 591404"/>
              <a:gd name="connsiteX5" fmla="*/ 38357 w 1453827"/>
              <a:gd name="connsiteY5" fmla="*/ 585320 h 591404"/>
              <a:gd name="connsiteX0" fmla="*/ 46344 w 1461814"/>
              <a:gd name="connsiteY0" fmla="*/ 585320 h 591158"/>
              <a:gd name="connsiteX1" fmla="*/ 389539 w 1461814"/>
              <a:gd name="connsiteY1" fmla="*/ 333455 h 591158"/>
              <a:gd name="connsiteX2" fmla="*/ 1437585 w 1461814"/>
              <a:gd name="connsiteY2" fmla="*/ 22021 h 591158"/>
              <a:gd name="connsiteX3" fmla="*/ 1461814 w 1461814"/>
              <a:gd name="connsiteY3" fmla="*/ 0 h 591158"/>
              <a:gd name="connsiteX4" fmla="*/ 1408430 w 1461814"/>
              <a:gd name="connsiteY4" fmla="*/ 87874 h 591158"/>
              <a:gd name="connsiteX5" fmla="*/ 46344 w 1461814"/>
              <a:gd name="connsiteY5" fmla="*/ 585320 h 591158"/>
              <a:gd name="connsiteX0" fmla="*/ 52703 w 1468173"/>
              <a:gd name="connsiteY0" fmla="*/ 585320 h 591404"/>
              <a:gd name="connsiteX1" fmla="*/ 345098 w 1468173"/>
              <a:gd name="connsiteY1" fmla="*/ 342980 h 591404"/>
              <a:gd name="connsiteX2" fmla="*/ 1443944 w 1468173"/>
              <a:gd name="connsiteY2" fmla="*/ 22021 h 591404"/>
              <a:gd name="connsiteX3" fmla="*/ 1468173 w 1468173"/>
              <a:gd name="connsiteY3" fmla="*/ 0 h 591404"/>
              <a:gd name="connsiteX4" fmla="*/ 1414789 w 1468173"/>
              <a:gd name="connsiteY4" fmla="*/ 87874 h 591404"/>
              <a:gd name="connsiteX5" fmla="*/ 52703 w 1468173"/>
              <a:gd name="connsiteY5" fmla="*/ 585320 h 591404"/>
              <a:gd name="connsiteX0" fmla="*/ 55103 w 1470573"/>
              <a:gd name="connsiteY0" fmla="*/ 585320 h 589546"/>
              <a:gd name="connsiteX1" fmla="*/ 347498 w 1470573"/>
              <a:gd name="connsiteY1" fmla="*/ 342980 h 589546"/>
              <a:gd name="connsiteX2" fmla="*/ 1446344 w 1470573"/>
              <a:gd name="connsiteY2" fmla="*/ 22021 h 589546"/>
              <a:gd name="connsiteX3" fmla="*/ 1470573 w 1470573"/>
              <a:gd name="connsiteY3" fmla="*/ 0 h 589546"/>
              <a:gd name="connsiteX4" fmla="*/ 1417189 w 1470573"/>
              <a:gd name="connsiteY4" fmla="*/ 87874 h 589546"/>
              <a:gd name="connsiteX5" fmla="*/ 55103 w 1470573"/>
              <a:gd name="connsiteY5" fmla="*/ 585320 h 589546"/>
              <a:gd name="connsiteX0" fmla="*/ 43576 w 1459046"/>
              <a:gd name="connsiteY0" fmla="*/ 585320 h 589546"/>
              <a:gd name="connsiteX1" fmla="*/ 335971 w 1459046"/>
              <a:gd name="connsiteY1" fmla="*/ 342980 h 589546"/>
              <a:gd name="connsiteX2" fmla="*/ 1434817 w 1459046"/>
              <a:gd name="connsiteY2" fmla="*/ 22021 h 589546"/>
              <a:gd name="connsiteX3" fmla="*/ 1459046 w 1459046"/>
              <a:gd name="connsiteY3" fmla="*/ 0 h 589546"/>
              <a:gd name="connsiteX4" fmla="*/ 1405662 w 1459046"/>
              <a:gd name="connsiteY4" fmla="*/ 87874 h 589546"/>
              <a:gd name="connsiteX5" fmla="*/ 43576 w 1459046"/>
              <a:gd name="connsiteY5" fmla="*/ 585320 h 589546"/>
              <a:gd name="connsiteX0" fmla="*/ 43593 w 1459063"/>
              <a:gd name="connsiteY0" fmla="*/ 585320 h 589634"/>
              <a:gd name="connsiteX1" fmla="*/ 335988 w 1459063"/>
              <a:gd name="connsiteY1" fmla="*/ 342980 h 589634"/>
              <a:gd name="connsiteX2" fmla="*/ 1434834 w 1459063"/>
              <a:gd name="connsiteY2" fmla="*/ 22021 h 589634"/>
              <a:gd name="connsiteX3" fmla="*/ 1459063 w 1459063"/>
              <a:gd name="connsiteY3" fmla="*/ 0 h 589634"/>
              <a:gd name="connsiteX4" fmla="*/ 1405679 w 1459063"/>
              <a:gd name="connsiteY4" fmla="*/ 87874 h 589634"/>
              <a:gd name="connsiteX5" fmla="*/ 43593 w 1459063"/>
              <a:gd name="connsiteY5" fmla="*/ 585320 h 589634"/>
              <a:gd name="connsiteX0" fmla="*/ 43593 w 1459063"/>
              <a:gd name="connsiteY0" fmla="*/ 585320 h 626472"/>
              <a:gd name="connsiteX1" fmla="*/ 335988 w 1459063"/>
              <a:gd name="connsiteY1" fmla="*/ 342980 h 626472"/>
              <a:gd name="connsiteX2" fmla="*/ 1434834 w 1459063"/>
              <a:gd name="connsiteY2" fmla="*/ 22021 h 626472"/>
              <a:gd name="connsiteX3" fmla="*/ 1459063 w 1459063"/>
              <a:gd name="connsiteY3" fmla="*/ 0 h 626472"/>
              <a:gd name="connsiteX4" fmla="*/ 1405679 w 1459063"/>
              <a:gd name="connsiteY4" fmla="*/ 87874 h 626472"/>
              <a:gd name="connsiteX5" fmla="*/ 43593 w 1459063"/>
              <a:gd name="connsiteY5" fmla="*/ 585320 h 626472"/>
              <a:gd name="connsiteX0" fmla="*/ 0 w 1415470"/>
              <a:gd name="connsiteY0" fmla="*/ 585320 h 626472"/>
              <a:gd name="connsiteX1" fmla="*/ 292395 w 1415470"/>
              <a:gd name="connsiteY1" fmla="*/ 342980 h 626472"/>
              <a:gd name="connsiteX2" fmla="*/ 1391241 w 1415470"/>
              <a:gd name="connsiteY2" fmla="*/ 22021 h 626472"/>
              <a:gd name="connsiteX3" fmla="*/ 1415470 w 1415470"/>
              <a:gd name="connsiteY3" fmla="*/ 0 h 626472"/>
              <a:gd name="connsiteX4" fmla="*/ 1362086 w 1415470"/>
              <a:gd name="connsiteY4" fmla="*/ 87874 h 626472"/>
              <a:gd name="connsiteX5" fmla="*/ 0 w 1415470"/>
              <a:gd name="connsiteY5" fmla="*/ 585320 h 62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470" h="626472">
                <a:moveTo>
                  <a:pt x="0" y="585320"/>
                </a:moveTo>
                <a:cubicBezTo>
                  <a:pt x="73072" y="497663"/>
                  <a:pt x="143759" y="342097"/>
                  <a:pt x="292395" y="342980"/>
                </a:cubicBezTo>
                <a:cubicBezTo>
                  <a:pt x="901612" y="346598"/>
                  <a:pt x="1131455" y="236415"/>
                  <a:pt x="1391241" y="22021"/>
                </a:cubicBezTo>
                <a:lnTo>
                  <a:pt x="1415470" y="0"/>
                </a:lnTo>
                <a:lnTo>
                  <a:pt x="1362086" y="87874"/>
                </a:lnTo>
                <a:cubicBezTo>
                  <a:pt x="1141208" y="414815"/>
                  <a:pt x="652857" y="744070"/>
                  <a:pt x="0" y="58532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
            <a:extLst>
              <a:ext uri="{FF2B5EF4-FFF2-40B4-BE49-F238E27FC236}">
                <a16:creationId xmlns="" xmlns:a16="http://schemas.microsoft.com/office/drawing/2014/main" id="{19AB93FE-1F90-9149-96C1-AEA7CF8853DC}"/>
              </a:ext>
            </a:extLst>
          </p:cNvPr>
          <p:cNvSpPr/>
          <p:nvPr/>
        </p:nvSpPr>
        <p:spPr>
          <a:xfrm>
            <a:off x="294763" y="986450"/>
            <a:ext cx="382769" cy="1306666"/>
          </a:xfrm>
          <a:custGeom>
            <a:avLst/>
            <a:gdLst>
              <a:gd name="connsiteX0" fmla="*/ 0 w 79375"/>
              <a:gd name="connsiteY0" fmla="*/ 0 h 1174750"/>
              <a:gd name="connsiteX1" fmla="*/ 79375 w 79375"/>
              <a:gd name="connsiteY1" fmla="*/ 0 h 1174750"/>
              <a:gd name="connsiteX2" fmla="*/ 79375 w 79375"/>
              <a:gd name="connsiteY2" fmla="*/ 1174750 h 1174750"/>
              <a:gd name="connsiteX3" fmla="*/ 0 w 79375"/>
              <a:gd name="connsiteY3" fmla="*/ 1174750 h 1174750"/>
              <a:gd name="connsiteX4" fmla="*/ 0 w 79375"/>
              <a:gd name="connsiteY4" fmla="*/ 0 h 1174750"/>
              <a:gd name="connsiteX0" fmla="*/ 0 w 187325"/>
              <a:gd name="connsiteY0" fmla="*/ 0 h 1174750"/>
              <a:gd name="connsiteX1" fmla="*/ 187325 w 187325"/>
              <a:gd name="connsiteY1" fmla="*/ 15875 h 1174750"/>
              <a:gd name="connsiteX2" fmla="*/ 79375 w 187325"/>
              <a:gd name="connsiteY2" fmla="*/ 1174750 h 1174750"/>
              <a:gd name="connsiteX3" fmla="*/ 0 w 187325"/>
              <a:gd name="connsiteY3" fmla="*/ 1174750 h 1174750"/>
              <a:gd name="connsiteX4" fmla="*/ 0 w 187325"/>
              <a:gd name="connsiteY4" fmla="*/ 0 h 117475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288362"/>
              <a:gd name="connsiteY0" fmla="*/ 0 h 1231900"/>
              <a:gd name="connsiteX1" fmla="*/ 187325 w 288362"/>
              <a:gd name="connsiteY1" fmla="*/ 73025 h 1231900"/>
              <a:gd name="connsiteX2" fmla="*/ 285750 w 288362"/>
              <a:gd name="connsiteY2" fmla="*/ 1222375 h 1231900"/>
              <a:gd name="connsiteX3" fmla="*/ 0 w 288362"/>
              <a:gd name="connsiteY3" fmla="*/ 1231900 h 1231900"/>
              <a:gd name="connsiteX4" fmla="*/ 3175 w 288362"/>
              <a:gd name="connsiteY4" fmla="*/ 0 h 1231900"/>
              <a:gd name="connsiteX0" fmla="*/ 3175 w 285750"/>
              <a:gd name="connsiteY0" fmla="*/ 0 h 1231900"/>
              <a:gd name="connsiteX1" fmla="*/ 187325 w 285750"/>
              <a:gd name="connsiteY1" fmla="*/ 73025 h 1231900"/>
              <a:gd name="connsiteX2" fmla="*/ 285750 w 285750"/>
              <a:gd name="connsiteY2" fmla="*/ 1222375 h 1231900"/>
              <a:gd name="connsiteX3" fmla="*/ 0 w 285750"/>
              <a:gd name="connsiteY3" fmla="*/ 1231900 h 1231900"/>
              <a:gd name="connsiteX4" fmla="*/ 3175 w 285750"/>
              <a:gd name="connsiteY4" fmla="*/ 0 h 1231900"/>
              <a:gd name="connsiteX0" fmla="*/ 3175 w 311150"/>
              <a:gd name="connsiteY0" fmla="*/ 0 h 1231900"/>
              <a:gd name="connsiteX1" fmla="*/ 187325 w 311150"/>
              <a:gd name="connsiteY1" fmla="*/ 73025 h 1231900"/>
              <a:gd name="connsiteX2" fmla="*/ 311150 w 311150"/>
              <a:gd name="connsiteY2" fmla="*/ 1225550 h 1231900"/>
              <a:gd name="connsiteX3" fmla="*/ 0 w 311150"/>
              <a:gd name="connsiteY3" fmla="*/ 1231900 h 1231900"/>
              <a:gd name="connsiteX4" fmla="*/ 3175 w 311150"/>
              <a:gd name="connsiteY4" fmla="*/ 0 h 1231900"/>
              <a:gd name="connsiteX0" fmla="*/ 3175 w 311150"/>
              <a:gd name="connsiteY0" fmla="*/ 0 h 1250312"/>
              <a:gd name="connsiteX1" fmla="*/ 187325 w 311150"/>
              <a:gd name="connsiteY1" fmla="*/ 73025 h 1250312"/>
              <a:gd name="connsiteX2" fmla="*/ 311150 w 311150"/>
              <a:gd name="connsiteY2" fmla="*/ 1225550 h 1250312"/>
              <a:gd name="connsiteX3" fmla="*/ 0 w 311150"/>
              <a:gd name="connsiteY3" fmla="*/ 1231900 h 1250312"/>
              <a:gd name="connsiteX4" fmla="*/ 3175 w 311150"/>
              <a:gd name="connsiteY4" fmla="*/ 0 h 1250312"/>
              <a:gd name="connsiteX0" fmla="*/ 3175 w 311150"/>
              <a:gd name="connsiteY0" fmla="*/ 0 h 1242367"/>
              <a:gd name="connsiteX1" fmla="*/ 187325 w 311150"/>
              <a:gd name="connsiteY1" fmla="*/ 73025 h 1242367"/>
              <a:gd name="connsiteX2" fmla="*/ 311150 w 311150"/>
              <a:gd name="connsiteY2" fmla="*/ 1225550 h 1242367"/>
              <a:gd name="connsiteX3" fmla="*/ 0 w 311150"/>
              <a:gd name="connsiteY3" fmla="*/ 1231900 h 1242367"/>
              <a:gd name="connsiteX4" fmla="*/ 3175 w 311150"/>
              <a:gd name="connsiteY4" fmla="*/ 0 h 1242367"/>
              <a:gd name="connsiteX0" fmla="*/ 33653 w 341628"/>
              <a:gd name="connsiteY0" fmla="*/ 0 h 1242367"/>
              <a:gd name="connsiteX1" fmla="*/ 217803 w 341628"/>
              <a:gd name="connsiteY1" fmla="*/ 73025 h 1242367"/>
              <a:gd name="connsiteX2" fmla="*/ 341628 w 341628"/>
              <a:gd name="connsiteY2" fmla="*/ 1225550 h 1242367"/>
              <a:gd name="connsiteX3" fmla="*/ 30478 w 341628"/>
              <a:gd name="connsiteY3" fmla="*/ 1231900 h 1242367"/>
              <a:gd name="connsiteX4" fmla="*/ 33653 w 341628"/>
              <a:gd name="connsiteY4" fmla="*/ 0 h 1242367"/>
              <a:gd name="connsiteX0" fmla="*/ 0 w 307975"/>
              <a:gd name="connsiteY0" fmla="*/ 0 h 1236613"/>
              <a:gd name="connsiteX1" fmla="*/ 184150 w 307975"/>
              <a:gd name="connsiteY1" fmla="*/ 73025 h 1236613"/>
              <a:gd name="connsiteX2" fmla="*/ 307975 w 307975"/>
              <a:gd name="connsiteY2" fmla="*/ 1225550 h 1236613"/>
              <a:gd name="connsiteX3" fmla="*/ 66675 w 307975"/>
              <a:gd name="connsiteY3" fmla="*/ 1168400 h 1236613"/>
              <a:gd name="connsiteX4" fmla="*/ 0 w 307975"/>
              <a:gd name="connsiteY4" fmla="*/ 0 h 1236613"/>
              <a:gd name="connsiteX0" fmla="*/ 26256 w 334231"/>
              <a:gd name="connsiteY0" fmla="*/ 0 h 1236613"/>
              <a:gd name="connsiteX1" fmla="*/ 210406 w 334231"/>
              <a:gd name="connsiteY1" fmla="*/ 73025 h 1236613"/>
              <a:gd name="connsiteX2" fmla="*/ 334231 w 334231"/>
              <a:gd name="connsiteY2" fmla="*/ 1225550 h 1236613"/>
              <a:gd name="connsiteX3" fmla="*/ 92931 w 334231"/>
              <a:gd name="connsiteY3" fmla="*/ 1168400 h 1236613"/>
              <a:gd name="connsiteX4" fmla="*/ 26256 w 334231"/>
              <a:gd name="connsiteY4" fmla="*/ 0 h 1236613"/>
              <a:gd name="connsiteX0" fmla="*/ 26256 w 334231"/>
              <a:gd name="connsiteY0" fmla="*/ 0 h 1251421"/>
              <a:gd name="connsiteX1" fmla="*/ 210406 w 334231"/>
              <a:gd name="connsiteY1" fmla="*/ 73025 h 1251421"/>
              <a:gd name="connsiteX2" fmla="*/ 334231 w 334231"/>
              <a:gd name="connsiteY2" fmla="*/ 1225550 h 1251421"/>
              <a:gd name="connsiteX3" fmla="*/ 92931 w 334231"/>
              <a:gd name="connsiteY3" fmla="*/ 1168400 h 1251421"/>
              <a:gd name="connsiteX4" fmla="*/ 26256 w 334231"/>
              <a:gd name="connsiteY4" fmla="*/ 0 h 1251421"/>
              <a:gd name="connsiteX0" fmla="*/ 26256 w 346931"/>
              <a:gd name="connsiteY0" fmla="*/ 0 h 1256185"/>
              <a:gd name="connsiteX1" fmla="*/ 210406 w 346931"/>
              <a:gd name="connsiteY1" fmla="*/ 73025 h 1256185"/>
              <a:gd name="connsiteX2" fmla="*/ 346931 w 346931"/>
              <a:gd name="connsiteY2" fmla="*/ 1231900 h 1256185"/>
              <a:gd name="connsiteX3" fmla="*/ 92931 w 346931"/>
              <a:gd name="connsiteY3" fmla="*/ 1168400 h 1256185"/>
              <a:gd name="connsiteX4" fmla="*/ 26256 w 346931"/>
              <a:gd name="connsiteY4" fmla="*/ 0 h 1256185"/>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4134 w 344809"/>
              <a:gd name="connsiteY0" fmla="*/ 0 h 1257670"/>
              <a:gd name="connsiteX1" fmla="*/ 208284 w 344809"/>
              <a:gd name="connsiteY1" fmla="*/ 73025 h 1257670"/>
              <a:gd name="connsiteX2" fmla="*/ 344809 w 344809"/>
              <a:gd name="connsiteY2" fmla="*/ 1231900 h 1257670"/>
              <a:gd name="connsiteX3" fmla="*/ 93984 w 344809"/>
              <a:gd name="connsiteY3" fmla="*/ 1184275 h 1257670"/>
              <a:gd name="connsiteX4" fmla="*/ 24134 w 344809"/>
              <a:gd name="connsiteY4" fmla="*/ 0 h 1257670"/>
              <a:gd name="connsiteX0" fmla="*/ 0 w 320675"/>
              <a:gd name="connsiteY0" fmla="*/ 0 h 1236930"/>
              <a:gd name="connsiteX1" fmla="*/ 184150 w 320675"/>
              <a:gd name="connsiteY1" fmla="*/ 73025 h 1236930"/>
              <a:gd name="connsiteX2" fmla="*/ 320675 w 320675"/>
              <a:gd name="connsiteY2" fmla="*/ 1231900 h 1236930"/>
              <a:gd name="connsiteX3" fmla="*/ 0 w 320675"/>
              <a:gd name="connsiteY3" fmla="*/ 0 h 1236930"/>
              <a:gd name="connsiteX0" fmla="*/ 24887 w 345562"/>
              <a:gd name="connsiteY0" fmla="*/ 0 h 1241618"/>
              <a:gd name="connsiteX1" fmla="*/ 209037 w 345562"/>
              <a:gd name="connsiteY1" fmla="*/ 73025 h 1241618"/>
              <a:gd name="connsiteX2" fmla="*/ 345562 w 345562"/>
              <a:gd name="connsiteY2" fmla="*/ 1231900 h 1241618"/>
              <a:gd name="connsiteX3" fmla="*/ 24887 w 345562"/>
              <a:gd name="connsiteY3" fmla="*/ 0 h 1241618"/>
              <a:gd name="connsiteX0" fmla="*/ 14162 w 363412"/>
              <a:gd name="connsiteY0" fmla="*/ 0 h 1244768"/>
              <a:gd name="connsiteX1" fmla="*/ 198312 w 363412"/>
              <a:gd name="connsiteY1" fmla="*/ 73025 h 1244768"/>
              <a:gd name="connsiteX2" fmla="*/ 363412 w 363412"/>
              <a:gd name="connsiteY2" fmla="*/ 1235075 h 1244768"/>
              <a:gd name="connsiteX3" fmla="*/ 14162 w 363412"/>
              <a:gd name="connsiteY3" fmla="*/ 0 h 1244768"/>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16876 w 366126"/>
              <a:gd name="connsiteY0" fmla="*/ 0 h 1248367"/>
              <a:gd name="connsiteX1" fmla="*/ 201026 w 366126"/>
              <a:gd name="connsiteY1" fmla="*/ 73025 h 1248367"/>
              <a:gd name="connsiteX2" fmla="*/ 366126 w 366126"/>
              <a:gd name="connsiteY2" fmla="*/ 1235075 h 1248367"/>
              <a:gd name="connsiteX3" fmla="*/ 16876 w 366126"/>
              <a:gd name="connsiteY3" fmla="*/ 0 h 1248367"/>
              <a:gd name="connsiteX0" fmla="*/ 9115 w 377415"/>
              <a:gd name="connsiteY0" fmla="*/ 0 h 1292402"/>
              <a:gd name="connsiteX1" fmla="*/ 212315 w 377415"/>
              <a:gd name="connsiteY1" fmla="*/ 117475 h 1292402"/>
              <a:gd name="connsiteX2" fmla="*/ 377415 w 377415"/>
              <a:gd name="connsiteY2" fmla="*/ 1279525 h 1292402"/>
              <a:gd name="connsiteX3" fmla="*/ 9115 w 377415"/>
              <a:gd name="connsiteY3" fmla="*/ 0 h 1292402"/>
              <a:gd name="connsiteX0" fmla="*/ 21015 w 360740"/>
              <a:gd name="connsiteY0" fmla="*/ 0 h 1213788"/>
              <a:gd name="connsiteX1" fmla="*/ 195640 w 360740"/>
              <a:gd name="connsiteY1" fmla="*/ 38100 h 1213788"/>
              <a:gd name="connsiteX2" fmla="*/ 360740 w 360740"/>
              <a:gd name="connsiteY2" fmla="*/ 1200150 h 1213788"/>
              <a:gd name="connsiteX3" fmla="*/ 21015 w 360740"/>
              <a:gd name="connsiteY3" fmla="*/ 0 h 1213788"/>
              <a:gd name="connsiteX0" fmla="*/ 11622 w 373572"/>
              <a:gd name="connsiteY0" fmla="*/ 0 h 1286109"/>
              <a:gd name="connsiteX1" fmla="*/ 208472 w 373572"/>
              <a:gd name="connsiteY1" fmla="*/ 111125 h 1286109"/>
              <a:gd name="connsiteX2" fmla="*/ 373572 w 373572"/>
              <a:gd name="connsiteY2" fmla="*/ 1273175 h 1286109"/>
              <a:gd name="connsiteX3" fmla="*/ 11622 w 373572"/>
              <a:gd name="connsiteY3" fmla="*/ 0 h 1286109"/>
              <a:gd name="connsiteX0" fmla="*/ 32003 w 393953"/>
              <a:gd name="connsiteY0" fmla="*/ 20655 h 1294962"/>
              <a:gd name="connsiteX1" fmla="*/ 228853 w 393953"/>
              <a:gd name="connsiteY1" fmla="*/ 131780 h 1294962"/>
              <a:gd name="connsiteX2" fmla="*/ 393953 w 393953"/>
              <a:gd name="connsiteY2" fmla="*/ 1293830 h 1294962"/>
              <a:gd name="connsiteX3" fmla="*/ 37711 w 393953"/>
              <a:gd name="connsiteY3" fmla="*/ 138130 h 1294962"/>
              <a:gd name="connsiteX4" fmla="*/ 32003 w 393953"/>
              <a:gd name="connsiteY4" fmla="*/ 20655 h 1294962"/>
              <a:gd name="connsiteX0" fmla="*/ 32003 w 393953"/>
              <a:gd name="connsiteY0" fmla="*/ 20655 h 1306996"/>
              <a:gd name="connsiteX1" fmla="*/ 228853 w 393953"/>
              <a:gd name="connsiteY1" fmla="*/ 131780 h 1306996"/>
              <a:gd name="connsiteX2" fmla="*/ 393953 w 393953"/>
              <a:gd name="connsiteY2" fmla="*/ 1293830 h 1306996"/>
              <a:gd name="connsiteX3" fmla="*/ 37711 w 393953"/>
              <a:gd name="connsiteY3" fmla="*/ 138130 h 1306996"/>
              <a:gd name="connsiteX4" fmla="*/ 32003 w 393953"/>
              <a:gd name="connsiteY4" fmla="*/ 20655 h 1306996"/>
              <a:gd name="connsiteX0" fmla="*/ 19085 w 381035"/>
              <a:gd name="connsiteY0" fmla="*/ 20655 h 1306996"/>
              <a:gd name="connsiteX1" fmla="*/ 215935 w 381035"/>
              <a:gd name="connsiteY1" fmla="*/ 131780 h 1306996"/>
              <a:gd name="connsiteX2" fmla="*/ 381035 w 381035"/>
              <a:gd name="connsiteY2" fmla="*/ 1293830 h 1306996"/>
              <a:gd name="connsiteX3" fmla="*/ 53368 w 381035"/>
              <a:gd name="connsiteY3" fmla="*/ 138130 h 1306996"/>
              <a:gd name="connsiteX4" fmla="*/ 19085 w 381035"/>
              <a:gd name="connsiteY4" fmla="*/ 20655 h 1306996"/>
              <a:gd name="connsiteX0" fmla="*/ 35323 w 397273"/>
              <a:gd name="connsiteY0" fmla="*/ 20655 h 1306996"/>
              <a:gd name="connsiteX1" fmla="*/ 232173 w 397273"/>
              <a:gd name="connsiteY1" fmla="*/ 131780 h 1306996"/>
              <a:gd name="connsiteX2" fmla="*/ 397273 w 397273"/>
              <a:gd name="connsiteY2" fmla="*/ 1293830 h 1306996"/>
              <a:gd name="connsiteX3" fmla="*/ 69606 w 397273"/>
              <a:gd name="connsiteY3" fmla="*/ 138130 h 1306996"/>
              <a:gd name="connsiteX4" fmla="*/ 35323 w 397273"/>
              <a:gd name="connsiteY4" fmla="*/ 20655 h 1306996"/>
              <a:gd name="connsiteX0" fmla="*/ 35323 w 397273"/>
              <a:gd name="connsiteY0" fmla="*/ 20655 h 1307854"/>
              <a:gd name="connsiteX1" fmla="*/ 232173 w 397273"/>
              <a:gd name="connsiteY1" fmla="*/ 131780 h 1307854"/>
              <a:gd name="connsiteX2" fmla="*/ 397273 w 397273"/>
              <a:gd name="connsiteY2" fmla="*/ 1293830 h 1307854"/>
              <a:gd name="connsiteX3" fmla="*/ 69606 w 397273"/>
              <a:gd name="connsiteY3" fmla="*/ 138130 h 1307854"/>
              <a:gd name="connsiteX4" fmla="*/ 35323 w 397273"/>
              <a:gd name="connsiteY4" fmla="*/ 20655 h 1307854"/>
              <a:gd name="connsiteX0" fmla="*/ 35323 w 398440"/>
              <a:gd name="connsiteY0" fmla="*/ 20655 h 1307854"/>
              <a:gd name="connsiteX1" fmla="*/ 232173 w 398440"/>
              <a:gd name="connsiteY1" fmla="*/ 131780 h 1307854"/>
              <a:gd name="connsiteX2" fmla="*/ 180732 w 398440"/>
              <a:gd name="connsiteY2" fmla="*/ 185755 h 1307854"/>
              <a:gd name="connsiteX3" fmla="*/ 397273 w 398440"/>
              <a:gd name="connsiteY3" fmla="*/ 1293830 h 1307854"/>
              <a:gd name="connsiteX4" fmla="*/ 69606 w 398440"/>
              <a:gd name="connsiteY4" fmla="*/ 138130 h 1307854"/>
              <a:gd name="connsiteX5" fmla="*/ 35323 w 398440"/>
              <a:gd name="connsiteY5" fmla="*/ 20655 h 1307854"/>
              <a:gd name="connsiteX0" fmla="*/ 35323 w 397764"/>
              <a:gd name="connsiteY0" fmla="*/ 20655 h 1307854"/>
              <a:gd name="connsiteX1" fmla="*/ 232173 w 397764"/>
              <a:gd name="connsiteY1" fmla="*/ 131780 h 1307854"/>
              <a:gd name="connsiteX2" fmla="*/ 180732 w 397764"/>
              <a:gd name="connsiteY2" fmla="*/ 185755 h 1307854"/>
              <a:gd name="connsiteX3" fmla="*/ 397273 w 397764"/>
              <a:gd name="connsiteY3" fmla="*/ 1293830 h 1307854"/>
              <a:gd name="connsiteX4" fmla="*/ 69606 w 397764"/>
              <a:gd name="connsiteY4" fmla="*/ 138130 h 1307854"/>
              <a:gd name="connsiteX5" fmla="*/ 35323 w 39776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99"/>
              <a:gd name="connsiteY0" fmla="*/ 20655 h 1307854"/>
              <a:gd name="connsiteX1" fmla="*/ 232173 w 397799"/>
              <a:gd name="connsiteY1" fmla="*/ 131780 h 1307854"/>
              <a:gd name="connsiteX2" fmla="*/ 158507 w 397799"/>
              <a:gd name="connsiteY2" fmla="*/ 182580 h 1307854"/>
              <a:gd name="connsiteX3" fmla="*/ 397273 w 397799"/>
              <a:gd name="connsiteY3" fmla="*/ 1293830 h 1307854"/>
              <a:gd name="connsiteX4" fmla="*/ 69606 w 397799"/>
              <a:gd name="connsiteY4" fmla="*/ 138130 h 1307854"/>
              <a:gd name="connsiteX5" fmla="*/ 35323 w 397799"/>
              <a:gd name="connsiteY5" fmla="*/ 20655 h 1307854"/>
              <a:gd name="connsiteX0" fmla="*/ 30544 w 393020"/>
              <a:gd name="connsiteY0" fmla="*/ 14167 h 1301366"/>
              <a:gd name="connsiteX1" fmla="*/ 227394 w 393020"/>
              <a:gd name="connsiteY1" fmla="*/ 125292 h 1301366"/>
              <a:gd name="connsiteX2" fmla="*/ 153728 w 393020"/>
              <a:gd name="connsiteY2" fmla="*/ 176092 h 1301366"/>
              <a:gd name="connsiteX3" fmla="*/ 392494 w 393020"/>
              <a:gd name="connsiteY3" fmla="*/ 1287342 h 1301366"/>
              <a:gd name="connsiteX4" fmla="*/ 64827 w 393020"/>
              <a:gd name="connsiteY4" fmla="*/ 131642 h 1301366"/>
              <a:gd name="connsiteX5" fmla="*/ 30544 w 393020"/>
              <a:gd name="connsiteY5" fmla="*/ 14167 h 1301366"/>
              <a:gd name="connsiteX0" fmla="*/ 20293 w 382769"/>
              <a:gd name="connsiteY0" fmla="*/ 19467 h 1306666"/>
              <a:gd name="connsiteX1" fmla="*/ 217143 w 382769"/>
              <a:gd name="connsiteY1" fmla="*/ 130592 h 1306666"/>
              <a:gd name="connsiteX2" fmla="*/ 143477 w 382769"/>
              <a:gd name="connsiteY2" fmla="*/ 181392 h 1306666"/>
              <a:gd name="connsiteX3" fmla="*/ 382243 w 382769"/>
              <a:gd name="connsiteY3" fmla="*/ 1292642 h 1306666"/>
              <a:gd name="connsiteX4" fmla="*/ 54576 w 382769"/>
              <a:gd name="connsiteY4" fmla="*/ 136942 h 1306666"/>
              <a:gd name="connsiteX5" fmla="*/ 20293 w 382769"/>
              <a:gd name="connsiteY5" fmla="*/ 19467 h 13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769" h="1306666">
                <a:moveTo>
                  <a:pt x="20293" y="19467"/>
                </a:moveTo>
                <a:lnTo>
                  <a:pt x="217143" y="130592"/>
                </a:lnTo>
                <a:cubicBezTo>
                  <a:pt x="241378" y="158109"/>
                  <a:pt x="179460" y="127417"/>
                  <a:pt x="143477" y="181392"/>
                </a:cubicBezTo>
                <a:cubicBezTo>
                  <a:pt x="-76656" y="1378367"/>
                  <a:pt x="400764" y="1300579"/>
                  <a:pt x="382243" y="1292642"/>
                </a:cubicBezTo>
                <a:cubicBezTo>
                  <a:pt x="350386" y="1293700"/>
                  <a:pt x="-142274" y="1517538"/>
                  <a:pt x="54576" y="136942"/>
                </a:cubicBezTo>
                <a:cubicBezTo>
                  <a:pt x="-40674" y="-56204"/>
                  <a:pt x="17011" y="7825"/>
                  <a:pt x="20293" y="1946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 xmlns:a16="http://schemas.microsoft.com/office/drawing/2014/main" id="{174BD9BF-2D4E-5845-9B2E-37C155798C35}"/>
              </a:ext>
            </a:extLst>
          </p:cNvPr>
          <p:cNvSpPr/>
          <p:nvPr/>
        </p:nvSpPr>
        <p:spPr>
          <a:xfrm>
            <a:off x="141622" y="201909"/>
            <a:ext cx="742135" cy="914183"/>
          </a:xfrm>
          <a:prstGeom prst="rect">
            <a:avLst/>
          </a:prstGeom>
          <a:noFill/>
        </p:spPr>
        <p:txBody>
          <a:bodyPr wrap="square" lIns="82382" tIns="41191" rIns="82382" bIns="41191">
            <a:spAutoFit/>
          </a:bodyPr>
          <a:lstStyle/>
          <a:p>
            <a:pPr algn="ctr" defTabSz="411919"/>
            <a:r>
              <a:rPr lang="en-US" sz="5400" b="1" dirty="0" smtClean="0">
                <a:ln w="0"/>
                <a:solidFill>
                  <a:schemeClr val="bg1"/>
                </a:solidFill>
                <a:latin typeface="Bernard MT Condensed" panose="02050806060905020404" pitchFamily="18" charset="77"/>
                <a:cs typeface="Calibri Light" panose="020F0302020204030204" pitchFamily="34" charset="0"/>
              </a:rPr>
              <a:t>3</a:t>
            </a:r>
            <a:endParaRPr lang="en-US" sz="5400" b="1" dirty="0">
              <a:ln w="0"/>
              <a:solidFill>
                <a:schemeClr val="bg1"/>
              </a:solidFill>
              <a:latin typeface="Bernard MT Condensed" panose="02050806060905020404" pitchFamily="18" charset="77"/>
              <a:cs typeface="Calibri Light" panose="020F0302020204030204" pitchFamily="34" charset="0"/>
            </a:endParaRPr>
          </a:p>
        </p:txBody>
      </p:sp>
      <p:pic>
        <p:nvPicPr>
          <p:cNvPr id="49" name="Logo_Step 3">
            <a:extLst>
              <a:ext uri="{FF2B5EF4-FFF2-40B4-BE49-F238E27FC236}">
                <a16:creationId xmlns="" xmlns:a16="http://schemas.microsoft.com/office/drawing/2014/main" id="{18409744-B920-984E-9B4E-3D142EE2E46E}"/>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401938" y="357288"/>
            <a:ext cx="541190" cy="541190"/>
          </a:xfrm>
          <a:prstGeom prst="rect">
            <a:avLst/>
          </a:prstGeom>
        </p:spPr>
      </p:pic>
      <p:sp>
        <p:nvSpPr>
          <p:cNvPr id="50" name="Text content_Step 3">
            <a:extLst>
              <a:ext uri="{FF2B5EF4-FFF2-40B4-BE49-F238E27FC236}">
                <a16:creationId xmlns="" xmlns:a16="http://schemas.microsoft.com/office/drawing/2014/main" id="{939BBC90-7BB0-4040-AE23-C0EBE0FD2648}"/>
              </a:ext>
            </a:extLst>
          </p:cNvPr>
          <p:cNvSpPr/>
          <p:nvPr/>
        </p:nvSpPr>
        <p:spPr>
          <a:xfrm>
            <a:off x="890416" y="1310267"/>
            <a:ext cx="1521707" cy="514074"/>
          </a:xfrm>
          <a:prstGeom prst="rect">
            <a:avLst/>
          </a:prstGeom>
          <a:noFill/>
        </p:spPr>
        <p:txBody>
          <a:bodyPr wrap="square" lIns="82382" tIns="41191" rIns="82382" bIns="41191">
            <a:spAutoFit/>
          </a:bodyPr>
          <a:lstStyle/>
          <a:p>
            <a:r>
              <a:rPr lang="fr-FR" sz="1400" dirty="0" smtClean="0">
                <a:latin typeface="Times New Roman" pitchFamily="18" charset="0"/>
                <a:cs typeface="Times New Roman" pitchFamily="18" charset="0"/>
              </a:rPr>
              <a:t>Exécution de la mission</a:t>
            </a:r>
            <a:endParaRPr lang="fr-FR" sz="1400" dirty="0">
              <a:latin typeface="Times New Roman" pitchFamily="18" charset="0"/>
              <a:cs typeface="Times New Roman" pitchFamily="18" charset="0"/>
            </a:endParaRPr>
          </a:p>
        </p:txBody>
      </p:sp>
      <p:sp>
        <p:nvSpPr>
          <p:cNvPr id="51" name="Text_Title_Step 3">
            <a:extLst>
              <a:ext uri="{FF2B5EF4-FFF2-40B4-BE49-F238E27FC236}">
                <a16:creationId xmlns="" xmlns:a16="http://schemas.microsoft.com/office/drawing/2014/main" id="{FB0A3920-27CD-5646-B290-CCC428D412EB}"/>
              </a:ext>
            </a:extLst>
          </p:cNvPr>
          <p:cNvSpPr/>
          <p:nvPr/>
        </p:nvSpPr>
        <p:spPr>
          <a:xfrm>
            <a:off x="888007" y="785184"/>
            <a:ext cx="1792131" cy="523220"/>
          </a:xfrm>
          <a:prstGeom prst="rect">
            <a:avLst/>
          </a:prstGeom>
          <a:noFill/>
        </p:spPr>
        <p:txBody>
          <a:bodyPr wrap="square" lIns="91440" tIns="45720" rIns="91440" bIns="45720">
            <a:spAutoFit/>
          </a:bodyPr>
          <a:lstStyle/>
          <a:p>
            <a:pPr algn="ctr"/>
            <a:r>
              <a:rPr lang="en-US" sz="2800" b="1" dirty="0" err="1" smtClean="0">
                <a:ln w="0"/>
                <a:solidFill>
                  <a:srgbClr val="00B0F0"/>
                </a:solidFill>
                <a:latin typeface="Century Gothic" panose="020B0502020202020204" pitchFamily="34" charset="0"/>
              </a:rPr>
              <a:t>Etape</a:t>
            </a:r>
            <a:r>
              <a:rPr lang="en-US" sz="2800" b="1" dirty="0" smtClean="0">
                <a:ln w="0"/>
                <a:solidFill>
                  <a:srgbClr val="00B0F0"/>
                </a:solidFill>
                <a:latin typeface="Century Gothic" panose="020B0502020202020204" pitchFamily="34" charset="0"/>
              </a:rPr>
              <a:t> 3</a:t>
            </a:r>
            <a:endParaRPr lang="en-US" b="1" cap="none" spc="0" dirty="0">
              <a:ln w="0"/>
              <a:solidFill>
                <a:srgbClr val="00B0F0"/>
              </a:solidFill>
              <a:latin typeface="Century Gothic" panose="020B0502020202020204" pitchFamily="34" charset="0"/>
            </a:endParaRPr>
          </a:p>
        </p:txBody>
      </p:sp>
    </p:spTree>
    <p:extLst>
      <p:ext uri="{BB962C8B-B14F-4D97-AF65-F5344CB8AC3E}">
        <p14:creationId xmlns:p14="http://schemas.microsoft.com/office/powerpoint/2010/main" xmlns="" val="38527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fltVal val="0"/>
                                          </p:val>
                                        </p:tav>
                                        <p:tav tm="100000">
                                          <p:val>
                                            <p:strVal val="#ppt_w"/>
                                          </p:val>
                                        </p:tav>
                                      </p:tavLst>
                                    </p:anim>
                                    <p:anim calcmode="lin" valueType="num">
                                      <p:cBhvr>
                                        <p:cTn id="8" dur="1000" fill="hold"/>
                                        <p:tgtEl>
                                          <p:spTgt spid="43"/>
                                        </p:tgtEl>
                                        <p:attrNameLst>
                                          <p:attrName>ppt_h</p:attrName>
                                        </p:attrNameLst>
                                      </p:cBhvr>
                                      <p:tavLst>
                                        <p:tav tm="0">
                                          <p:val>
                                            <p:fltVal val="0"/>
                                          </p:val>
                                        </p:tav>
                                        <p:tav tm="100000">
                                          <p:val>
                                            <p:strVal val="#ppt_h"/>
                                          </p:val>
                                        </p:tav>
                                      </p:tavLst>
                                    </p:anim>
                                    <p:anim calcmode="lin" valueType="num">
                                      <p:cBhvr>
                                        <p:cTn id="9" dur="1000" fill="hold"/>
                                        <p:tgtEl>
                                          <p:spTgt spid="43"/>
                                        </p:tgtEl>
                                        <p:attrNameLst>
                                          <p:attrName>style.rotation</p:attrName>
                                        </p:attrNameLst>
                                      </p:cBhvr>
                                      <p:tavLst>
                                        <p:tav tm="0">
                                          <p:val>
                                            <p:fltVal val="90"/>
                                          </p:val>
                                        </p:tav>
                                        <p:tav tm="100000">
                                          <p:val>
                                            <p:fltVal val="0"/>
                                          </p:val>
                                        </p:tav>
                                      </p:tavLst>
                                    </p:anim>
                                    <p:animEffect transition="in" filter="fade">
                                      <p:cBhvr>
                                        <p:cTn id="10" dur="1000"/>
                                        <p:tgtEl>
                                          <p:spTgt spid="43"/>
                                        </p:tgtEl>
                                      </p:cBhvr>
                                    </p:animEffect>
                                  </p:childTnLst>
                                </p:cTn>
                              </p:par>
                            </p:childTnLst>
                          </p:cTn>
                        </p:par>
                        <p:par>
                          <p:cTn id="11" fill="hold">
                            <p:stCondLst>
                              <p:cond delay="1000"/>
                            </p:stCondLst>
                            <p:childTnLst>
                              <p:par>
                                <p:cTn id="12" presetID="22" presetClass="entr" presetSubtype="2"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right)">
                                      <p:cBhvr>
                                        <p:cTn id="14" dur="500"/>
                                        <p:tgtEl>
                                          <p:spTgt spid="45"/>
                                        </p:tgtEl>
                                      </p:cBhvr>
                                    </p:animEffect>
                                  </p:childTnLst>
                                </p:cTn>
                              </p:par>
                            </p:childTnLst>
                          </p:cTn>
                        </p:par>
                        <p:par>
                          <p:cTn id="15" fill="hold">
                            <p:stCondLst>
                              <p:cond delay="1500"/>
                            </p:stCondLst>
                            <p:childTnLst>
                              <p:par>
                                <p:cTn id="16" presetID="22" presetClass="entr" presetSubtype="2"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right)">
                                      <p:cBhvr>
                                        <p:cTn id="18" dur="500"/>
                                        <p:tgtEl>
                                          <p:spTgt spid="46"/>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up)">
                                      <p:cBhvr>
                                        <p:cTn id="26" dur="500"/>
                                        <p:tgtEl>
                                          <p:spTgt spid="47"/>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250"/>
                                        <p:tgtEl>
                                          <p:spTgt spid="48"/>
                                        </p:tgtEl>
                                      </p:cBhvr>
                                    </p:animEffect>
                                  </p:childTnLst>
                                </p:cTn>
                              </p:par>
                            </p:childTnLst>
                          </p:cTn>
                        </p:par>
                        <p:par>
                          <p:cTn id="31" fill="hold">
                            <p:stCondLst>
                              <p:cond delay="325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250"/>
                                        <p:tgtEl>
                                          <p:spTgt spid="49"/>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1+#ppt_w/2"/>
                                          </p:val>
                                        </p:tav>
                                        <p:tav tm="100000">
                                          <p:val>
                                            <p:strVal val="#ppt_x"/>
                                          </p:val>
                                        </p:tav>
                                      </p:tavLst>
                                    </p:anim>
                                    <p:anim calcmode="lin" valueType="num">
                                      <p:cBhvr additive="base">
                                        <p:cTn id="39" dur="500" fill="hold"/>
                                        <p:tgtEl>
                                          <p:spTgt spid="51"/>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0-#ppt_w/2"/>
                                          </p:val>
                                        </p:tav>
                                        <p:tav tm="100000">
                                          <p:val>
                                            <p:strVal val="#ppt_x"/>
                                          </p:val>
                                        </p:tav>
                                      </p:tavLst>
                                    </p:anim>
                                    <p:anim calcmode="lin" valueType="num">
                                      <p:cBhvr additive="base">
                                        <p:cTn id="44"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1"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nodeType="clickEffect">
                                  <p:stCondLst>
                                    <p:cond delay="0"/>
                                  </p:stCondLst>
                                  <p:childTnLst>
                                    <p:anim calcmode="lin" valueType="num">
                                      <p:cBhvr>
                                        <p:cTn id="69" dur="500"/>
                                        <p:tgtEl>
                                          <p:spTgt spid="7"/>
                                        </p:tgtEl>
                                        <p:attrNameLst>
                                          <p:attrName>ppt_w</p:attrName>
                                        </p:attrNameLst>
                                      </p:cBhvr>
                                      <p:tavLst>
                                        <p:tav tm="0">
                                          <p:val>
                                            <p:strVal val="ppt_w"/>
                                          </p:val>
                                        </p:tav>
                                        <p:tav tm="100000">
                                          <p:val>
                                            <p:fltVal val="0"/>
                                          </p:val>
                                        </p:tav>
                                      </p:tavLst>
                                    </p:anim>
                                    <p:anim calcmode="lin" valueType="num">
                                      <p:cBhvr>
                                        <p:cTn id="70" dur="500"/>
                                        <p:tgtEl>
                                          <p:spTgt spid="7"/>
                                        </p:tgtEl>
                                        <p:attrNameLst>
                                          <p:attrName>ppt_h</p:attrName>
                                        </p:attrNameLst>
                                      </p:cBhvr>
                                      <p:tavLst>
                                        <p:tav tm="0">
                                          <p:val>
                                            <p:strVal val="ppt_h"/>
                                          </p:val>
                                        </p:tav>
                                        <p:tav tm="100000">
                                          <p:val>
                                            <p:fltVal val="0"/>
                                          </p:val>
                                        </p:tav>
                                      </p:tavLst>
                                    </p:anim>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53" presetClass="exit" presetSubtype="32" fill="hold" grpId="0" nodeType="withEffect">
                                  <p:stCondLst>
                                    <p:cond delay="0"/>
                                  </p:stCondLst>
                                  <p:childTnLst>
                                    <p:anim calcmode="lin" valueType="num">
                                      <p:cBhvr>
                                        <p:cTn id="74" dur="500"/>
                                        <p:tgtEl>
                                          <p:spTgt spid="2"/>
                                        </p:tgtEl>
                                        <p:attrNameLst>
                                          <p:attrName>ppt_w</p:attrName>
                                        </p:attrNameLst>
                                      </p:cBhvr>
                                      <p:tavLst>
                                        <p:tav tm="0">
                                          <p:val>
                                            <p:strVal val="ppt_w"/>
                                          </p:val>
                                        </p:tav>
                                        <p:tav tm="100000">
                                          <p:val>
                                            <p:fltVal val="0"/>
                                          </p:val>
                                        </p:tav>
                                      </p:tavLst>
                                    </p:anim>
                                    <p:anim calcmode="lin" valueType="num">
                                      <p:cBhvr>
                                        <p:cTn id="75" dur="500"/>
                                        <p:tgtEl>
                                          <p:spTgt spid="2"/>
                                        </p:tgtEl>
                                        <p:attrNameLst>
                                          <p:attrName>ppt_h</p:attrName>
                                        </p:attrNameLst>
                                      </p:cBhvr>
                                      <p:tavLst>
                                        <p:tav tm="0">
                                          <p:val>
                                            <p:strVal val="ppt_h"/>
                                          </p:val>
                                        </p:tav>
                                        <p:tav tm="100000">
                                          <p:val>
                                            <p:fltVal val="0"/>
                                          </p:val>
                                        </p:tav>
                                      </p:tavLst>
                                    </p:anim>
                                    <p:animEffect transition="out" filter="fade">
                                      <p:cBhvr>
                                        <p:cTn id="76" dur="500"/>
                                        <p:tgtEl>
                                          <p:spTgt spid="2"/>
                                        </p:tgtEl>
                                      </p:cBhvr>
                                    </p:animEffect>
                                    <p:set>
                                      <p:cBhvr>
                                        <p:cTn id="77" dur="1" fill="hold">
                                          <p:stCondLst>
                                            <p:cond delay="499"/>
                                          </p:stCondLst>
                                        </p:cTn>
                                        <p:tgtEl>
                                          <p:spTgt spid="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1000"/>
                                        <p:tgtEl>
                                          <p:spTgt spid="27"/>
                                        </p:tgtEl>
                                      </p:cBhvr>
                                    </p:animEffect>
                                    <p:anim calcmode="lin" valueType="num">
                                      <p:cBhvr>
                                        <p:cTn id="83" dur="1000" fill="hold"/>
                                        <p:tgtEl>
                                          <p:spTgt spid="27"/>
                                        </p:tgtEl>
                                        <p:attrNameLst>
                                          <p:attrName>ppt_x</p:attrName>
                                        </p:attrNameLst>
                                      </p:cBhvr>
                                      <p:tavLst>
                                        <p:tav tm="0">
                                          <p:val>
                                            <p:strVal val="#ppt_x"/>
                                          </p:val>
                                        </p:tav>
                                        <p:tav tm="100000">
                                          <p:val>
                                            <p:strVal val="#ppt_x"/>
                                          </p:val>
                                        </p:tav>
                                      </p:tavLst>
                                    </p:anim>
                                    <p:anim calcmode="lin" valueType="num">
                                      <p:cBhvr>
                                        <p:cTn id="8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0.00508 0.02547 L 0.20255 0.20486 " pathEditMode="relative" rAng="0" ptsTypes="AA">
                                      <p:cBhvr>
                                        <p:cTn id="88" dur="2000" fill="hold"/>
                                        <p:tgtEl>
                                          <p:spTgt spid="27"/>
                                        </p:tgtEl>
                                        <p:attrNameLst>
                                          <p:attrName>ppt_x</p:attrName>
                                          <p:attrName>ppt_y</p:attrName>
                                        </p:attrNameLst>
                                      </p:cBhvr>
                                      <p:rCtr x="104" y="90"/>
                                    </p:animMotion>
                                  </p:childTnLst>
                                </p:cTn>
                              </p:par>
                            </p:childTnLst>
                          </p:cTn>
                        </p:par>
                      </p:childTnLst>
                    </p:cTn>
                  </p:par>
                  <p:par>
                    <p:cTn id="89" fill="hold">
                      <p:stCondLst>
                        <p:cond delay="indefinite"/>
                      </p:stCondLst>
                      <p:childTnLst>
                        <p:par>
                          <p:cTn id="90" fill="hold">
                            <p:stCondLst>
                              <p:cond delay="0"/>
                            </p:stCondLst>
                            <p:childTnLst>
                              <p:par>
                                <p:cTn id="91" presetID="22" presetClass="exit" presetSubtype="8" fill="hold" nodeType="clickEffect">
                                  <p:stCondLst>
                                    <p:cond delay="0"/>
                                  </p:stCondLst>
                                  <p:childTnLst>
                                    <p:animEffect transition="out" filter="wipe(left)">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53" presetClass="exit" presetSubtype="32" fill="hold" nodeType="clickEffect">
                                  <p:stCondLst>
                                    <p:cond delay="0"/>
                                  </p:stCondLst>
                                  <p:childTnLst>
                                    <p:anim calcmode="lin" valueType="num">
                                      <p:cBhvr>
                                        <p:cTn id="97" dur="500"/>
                                        <p:tgtEl>
                                          <p:spTgt spid="27"/>
                                        </p:tgtEl>
                                        <p:attrNameLst>
                                          <p:attrName>ppt_w</p:attrName>
                                        </p:attrNameLst>
                                      </p:cBhvr>
                                      <p:tavLst>
                                        <p:tav tm="0">
                                          <p:val>
                                            <p:strVal val="ppt_w"/>
                                          </p:val>
                                        </p:tav>
                                        <p:tav tm="100000">
                                          <p:val>
                                            <p:fltVal val="0"/>
                                          </p:val>
                                        </p:tav>
                                      </p:tavLst>
                                    </p:anim>
                                    <p:anim calcmode="lin" valueType="num">
                                      <p:cBhvr>
                                        <p:cTn id="98" dur="500"/>
                                        <p:tgtEl>
                                          <p:spTgt spid="27"/>
                                        </p:tgtEl>
                                        <p:attrNameLst>
                                          <p:attrName>ppt_h</p:attrName>
                                        </p:attrNameLst>
                                      </p:cBhvr>
                                      <p:tavLst>
                                        <p:tav tm="0">
                                          <p:val>
                                            <p:strVal val="ppt_h"/>
                                          </p:val>
                                        </p:tav>
                                        <p:tav tm="100000">
                                          <p:val>
                                            <p:fltVal val="0"/>
                                          </p:val>
                                        </p:tav>
                                      </p:tavLst>
                                    </p:anim>
                                    <p:animEffect transition="out" filter="fade">
                                      <p:cBhvr>
                                        <p:cTn id="99" dur="500"/>
                                        <p:tgtEl>
                                          <p:spTgt spid="27"/>
                                        </p:tgtEl>
                                      </p:cBhvr>
                                    </p:animEffect>
                                    <p:set>
                                      <p:cBhvr>
                                        <p:cTn id="100" dur="1" fill="hold">
                                          <p:stCondLst>
                                            <p:cond delay="499"/>
                                          </p:stCondLst>
                                        </p:cTn>
                                        <p:tgtEl>
                                          <p:spTgt spid="2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nodeType="clickEffect">
                                  <p:stCondLst>
                                    <p:cond delay="0"/>
                                  </p:stCondLst>
                                  <p:childTnLst>
                                    <p:set>
                                      <p:cBhvr>
                                        <p:cTn id="109" dur="1" fill="hold">
                                          <p:stCondLst>
                                            <p:cond delay="0"/>
                                          </p:stCondLst>
                                        </p:cTn>
                                        <p:tgtEl>
                                          <p:spTgt spid="10"/>
                                        </p:tgtEl>
                                        <p:attrNameLst>
                                          <p:attrName>style.visibility</p:attrName>
                                        </p:attrNameLst>
                                      </p:cBhvr>
                                      <p:to>
                                        <p:strVal val="visible"/>
                                      </p:to>
                                    </p:set>
                                    <p:anim calcmode="lin" valueType="num">
                                      <p:cBhvr>
                                        <p:cTn id="110" dur="500" fill="hold"/>
                                        <p:tgtEl>
                                          <p:spTgt spid="10"/>
                                        </p:tgtEl>
                                        <p:attrNameLst>
                                          <p:attrName>ppt_w</p:attrName>
                                        </p:attrNameLst>
                                      </p:cBhvr>
                                      <p:tavLst>
                                        <p:tav tm="0">
                                          <p:val>
                                            <p:fltVal val="0"/>
                                          </p:val>
                                        </p:tav>
                                        <p:tav tm="100000">
                                          <p:val>
                                            <p:strVal val="#ppt_w"/>
                                          </p:val>
                                        </p:tav>
                                      </p:tavLst>
                                    </p:anim>
                                    <p:anim calcmode="lin" valueType="num">
                                      <p:cBhvr>
                                        <p:cTn id="111" dur="500" fill="hold"/>
                                        <p:tgtEl>
                                          <p:spTgt spid="10"/>
                                        </p:tgtEl>
                                        <p:attrNameLst>
                                          <p:attrName>ppt_h</p:attrName>
                                        </p:attrNameLst>
                                      </p:cBhvr>
                                      <p:tavLst>
                                        <p:tav tm="0">
                                          <p:val>
                                            <p:fltVal val="0"/>
                                          </p:val>
                                        </p:tav>
                                        <p:tav tm="100000">
                                          <p:val>
                                            <p:strVal val="#ppt_h"/>
                                          </p:val>
                                        </p:tav>
                                      </p:tavLst>
                                    </p:anim>
                                    <p:animEffect transition="in" filter="fade">
                                      <p:cBhvr>
                                        <p:cTn id="112" dur="500"/>
                                        <p:tgtEl>
                                          <p:spTgt spid="1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wipe(left)">
                                      <p:cBhvr>
                                        <p:cTn id="117" dur="5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31" presetClass="entr" presetSubtype="0"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 calcmode="lin" valueType="num">
                                      <p:cBhvr>
                                        <p:cTn id="122" dur="1000" fill="hold"/>
                                        <p:tgtEl>
                                          <p:spTgt spid="28"/>
                                        </p:tgtEl>
                                        <p:attrNameLst>
                                          <p:attrName>ppt_w</p:attrName>
                                        </p:attrNameLst>
                                      </p:cBhvr>
                                      <p:tavLst>
                                        <p:tav tm="0">
                                          <p:val>
                                            <p:fltVal val="0"/>
                                          </p:val>
                                        </p:tav>
                                        <p:tav tm="100000">
                                          <p:val>
                                            <p:strVal val="#ppt_w"/>
                                          </p:val>
                                        </p:tav>
                                      </p:tavLst>
                                    </p:anim>
                                    <p:anim calcmode="lin" valueType="num">
                                      <p:cBhvr>
                                        <p:cTn id="123" dur="1000" fill="hold"/>
                                        <p:tgtEl>
                                          <p:spTgt spid="28"/>
                                        </p:tgtEl>
                                        <p:attrNameLst>
                                          <p:attrName>ppt_h</p:attrName>
                                        </p:attrNameLst>
                                      </p:cBhvr>
                                      <p:tavLst>
                                        <p:tav tm="0">
                                          <p:val>
                                            <p:fltVal val="0"/>
                                          </p:val>
                                        </p:tav>
                                        <p:tav tm="100000">
                                          <p:val>
                                            <p:strVal val="#ppt_h"/>
                                          </p:val>
                                        </p:tav>
                                      </p:tavLst>
                                    </p:anim>
                                    <p:anim calcmode="lin" valueType="num">
                                      <p:cBhvr>
                                        <p:cTn id="124" dur="1000" fill="hold"/>
                                        <p:tgtEl>
                                          <p:spTgt spid="28"/>
                                        </p:tgtEl>
                                        <p:attrNameLst>
                                          <p:attrName>style.rotation</p:attrName>
                                        </p:attrNameLst>
                                      </p:cBhvr>
                                      <p:tavLst>
                                        <p:tav tm="0">
                                          <p:val>
                                            <p:fltVal val="90"/>
                                          </p:val>
                                        </p:tav>
                                        <p:tav tm="100000">
                                          <p:val>
                                            <p:fltVal val="0"/>
                                          </p:val>
                                        </p:tav>
                                      </p:tavLst>
                                    </p:anim>
                                    <p:animEffect transition="in" filter="fade">
                                      <p:cBhvr>
                                        <p:cTn id="125" dur="10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wipe(down)">
                                      <p:cBhvr>
                                        <p:cTn id="130" dur="500"/>
                                        <p:tgtEl>
                                          <p:spTgt spid="20"/>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 calcmode="lin" valueType="num">
                                      <p:cBhvr>
                                        <p:cTn id="135" dur="1000" fill="hold"/>
                                        <p:tgtEl>
                                          <p:spTgt spid="29"/>
                                        </p:tgtEl>
                                        <p:attrNameLst>
                                          <p:attrName>ppt_w</p:attrName>
                                        </p:attrNameLst>
                                      </p:cBhvr>
                                      <p:tavLst>
                                        <p:tav tm="0">
                                          <p:val>
                                            <p:fltVal val="0"/>
                                          </p:val>
                                        </p:tav>
                                        <p:tav tm="100000">
                                          <p:val>
                                            <p:strVal val="#ppt_w"/>
                                          </p:val>
                                        </p:tav>
                                      </p:tavLst>
                                    </p:anim>
                                    <p:anim calcmode="lin" valueType="num">
                                      <p:cBhvr>
                                        <p:cTn id="136" dur="1000" fill="hold"/>
                                        <p:tgtEl>
                                          <p:spTgt spid="29"/>
                                        </p:tgtEl>
                                        <p:attrNameLst>
                                          <p:attrName>ppt_h</p:attrName>
                                        </p:attrNameLst>
                                      </p:cBhvr>
                                      <p:tavLst>
                                        <p:tav tm="0">
                                          <p:val>
                                            <p:fltVal val="0"/>
                                          </p:val>
                                        </p:tav>
                                        <p:tav tm="100000">
                                          <p:val>
                                            <p:strVal val="#ppt_h"/>
                                          </p:val>
                                        </p:tav>
                                      </p:tavLst>
                                    </p:anim>
                                    <p:anim calcmode="lin" valueType="num">
                                      <p:cBhvr>
                                        <p:cTn id="137" dur="1000" fill="hold"/>
                                        <p:tgtEl>
                                          <p:spTgt spid="29"/>
                                        </p:tgtEl>
                                        <p:attrNameLst>
                                          <p:attrName>style.rotation</p:attrName>
                                        </p:attrNameLst>
                                      </p:cBhvr>
                                      <p:tavLst>
                                        <p:tav tm="0">
                                          <p:val>
                                            <p:fltVal val="90"/>
                                          </p:val>
                                        </p:tav>
                                        <p:tav tm="100000">
                                          <p:val>
                                            <p:fltVal val="0"/>
                                          </p:val>
                                        </p:tav>
                                      </p:tavLst>
                                    </p:anim>
                                    <p:animEffect transition="in" filter="fade">
                                      <p:cBhvr>
                                        <p:cTn id="138" dur="1000"/>
                                        <p:tgtEl>
                                          <p:spTgt spid="29"/>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nodeType="clickEffect">
                                  <p:stCondLst>
                                    <p:cond delay="0"/>
                                  </p:stCondLst>
                                  <p:childTnLst>
                                    <p:set>
                                      <p:cBhvr>
                                        <p:cTn id="142" dur="1" fill="hold">
                                          <p:stCondLst>
                                            <p:cond delay="0"/>
                                          </p:stCondLst>
                                        </p:cTn>
                                        <p:tgtEl>
                                          <p:spTgt spid="24"/>
                                        </p:tgtEl>
                                        <p:attrNameLst>
                                          <p:attrName>style.visibility</p:attrName>
                                        </p:attrNameLst>
                                      </p:cBhvr>
                                      <p:to>
                                        <p:strVal val="visible"/>
                                      </p:to>
                                    </p:set>
                                    <p:animEffect transition="in" filter="wipe(down)">
                                      <p:cBhvr>
                                        <p:cTn id="143" dur="500"/>
                                        <p:tgtEl>
                                          <p:spTgt spid="24"/>
                                        </p:tgtEl>
                                      </p:cBhvr>
                                    </p:animEffect>
                                  </p:childTnLst>
                                </p:cTn>
                              </p:par>
                            </p:childTnLst>
                          </p:cTn>
                        </p:par>
                      </p:childTnLst>
                    </p:cTn>
                  </p:par>
                  <p:par>
                    <p:cTn id="144" fill="hold">
                      <p:stCondLst>
                        <p:cond delay="indefinite"/>
                      </p:stCondLst>
                      <p:childTnLst>
                        <p:par>
                          <p:cTn id="145" fill="hold">
                            <p:stCondLst>
                              <p:cond delay="0"/>
                            </p:stCondLst>
                            <p:childTnLst>
                              <p:par>
                                <p:cTn id="146" presetID="31" presetClass="entr" presetSubtype="0" fill="hold" grpId="0" nodeType="click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1000" fill="hold"/>
                                        <p:tgtEl>
                                          <p:spTgt spid="30"/>
                                        </p:tgtEl>
                                        <p:attrNameLst>
                                          <p:attrName>ppt_w</p:attrName>
                                        </p:attrNameLst>
                                      </p:cBhvr>
                                      <p:tavLst>
                                        <p:tav tm="0">
                                          <p:val>
                                            <p:fltVal val="0"/>
                                          </p:val>
                                        </p:tav>
                                        <p:tav tm="100000">
                                          <p:val>
                                            <p:strVal val="#ppt_w"/>
                                          </p:val>
                                        </p:tav>
                                      </p:tavLst>
                                    </p:anim>
                                    <p:anim calcmode="lin" valueType="num">
                                      <p:cBhvr>
                                        <p:cTn id="149" dur="1000" fill="hold"/>
                                        <p:tgtEl>
                                          <p:spTgt spid="30"/>
                                        </p:tgtEl>
                                        <p:attrNameLst>
                                          <p:attrName>ppt_h</p:attrName>
                                        </p:attrNameLst>
                                      </p:cBhvr>
                                      <p:tavLst>
                                        <p:tav tm="0">
                                          <p:val>
                                            <p:fltVal val="0"/>
                                          </p:val>
                                        </p:tav>
                                        <p:tav tm="100000">
                                          <p:val>
                                            <p:strVal val="#ppt_h"/>
                                          </p:val>
                                        </p:tav>
                                      </p:tavLst>
                                    </p:anim>
                                    <p:anim calcmode="lin" valueType="num">
                                      <p:cBhvr>
                                        <p:cTn id="150" dur="1000" fill="hold"/>
                                        <p:tgtEl>
                                          <p:spTgt spid="30"/>
                                        </p:tgtEl>
                                        <p:attrNameLst>
                                          <p:attrName>style.rotation</p:attrName>
                                        </p:attrNameLst>
                                      </p:cBhvr>
                                      <p:tavLst>
                                        <p:tav tm="0">
                                          <p:val>
                                            <p:fltVal val="90"/>
                                          </p:val>
                                        </p:tav>
                                        <p:tav tm="100000">
                                          <p:val>
                                            <p:fltVal val="0"/>
                                          </p:val>
                                        </p:tav>
                                      </p:tavLst>
                                    </p:anim>
                                    <p:animEffect transition="in" filter="fade">
                                      <p:cBhvr>
                                        <p:cTn id="151" dur="1000"/>
                                        <p:tgtEl>
                                          <p:spTgt spid="3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wipe(down)">
                                      <p:cBhvr>
                                        <p:cTn id="156" dur="500"/>
                                        <p:tgtEl>
                                          <p:spTgt spid="26"/>
                                        </p:tgtEl>
                                      </p:cBhvr>
                                    </p:animEffect>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grpId="0" nodeType="clickEffect">
                                  <p:stCondLst>
                                    <p:cond delay="0"/>
                                  </p:stCondLst>
                                  <p:childTnLst>
                                    <p:set>
                                      <p:cBhvr>
                                        <p:cTn id="160" dur="1" fill="hold">
                                          <p:stCondLst>
                                            <p:cond delay="0"/>
                                          </p:stCondLst>
                                        </p:cTn>
                                        <p:tgtEl>
                                          <p:spTgt spid="31"/>
                                        </p:tgtEl>
                                        <p:attrNameLst>
                                          <p:attrName>style.visibility</p:attrName>
                                        </p:attrNameLst>
                                      </p:cBhvr>
                                      <p:to>
                                        <p:strVal val="visible"/>
                                      </p:to>
                                    </p:set>
                                    <p:anim calcmode="lin" valueType="num">
                                      <p:cBhvr>
                                        <p:cTn id="161" dur="1000" fill="hold"/>
                                        <p:tgtEl>
                                          <p:spTgt spid="31"/>
                                        </p:tgtEl>
                                        <p:attrNameLst>
                                          <p:attrName>ppt_w</p:attrName>
                                        </p:attrNameLst>
                                      </p:cBhvr>
                                      <p:tavLst>
                                        <p:tav tm="0">
                                          <p:val>
                                            <p:fltVal val="0"/>
                                          </p:val>
                                        </p:tav>
                                        <p:tav tm="100000">
                                          <p:val>
                                            <p:strVal val="#ppt_w"/>
                                          </p:val>
                                        </p:tav>
                                      </p:tavLst>
                                    </p:anim>
                                    <p:anim calcmode="lin" valueType="num">
                                      <p:cBhvr>
                                        <p:cTn id="162" dur="1000" fill="hold"/>
                                        <p:tgtEl>
                                          <p:spTgt spid="31"/>
                                        </p:tgtEl>
                                        <p:attrNameLst>
                                          <p:attrName>ppt_h</p:attrName>
                                        </p:attrNameLst>
                                      </p:cBhvr>
                                      <p:tavLst>
                                        <p:tav tm="0">
                                          <p:val>
                                            <p:fltVal val="0"/>
                                          </p:val>
                                        </p:tav>
                                        <p:tav tm="100000">
                                          <p:val>
                                            <p:strVal val="#ppt_h"/>
                                          </p:val>
                                        </p:tav>
                                      </p:tavLst>
                                    </p:anim>
                                    <p:anim calcmode="lin" valueType="num">
                                      <p:cBhvr>
                                        <p:cTn id="163" dur="1000" fill="hold"/>
                                        <p:tgtEl>
                                          <p:spTgt spid="31"/>
                                        </p:tgtEl>
                                        <p:attrNameLst>
                                          <p:attrName>style.rotation</p:attrName>
                                        </p:attrNameLst>
                                      </p:cBhvr>
                                      <p:tavLst>
                                        <p:tav tm="0">
                                          <p:val>
                                            <p:fltVal val="90"/>
                                          </p:val>
                                        </p:tav>
                                        <p:tav tm="100000">
                                          <p:val>
                                            <p:fltVal val="0"/>
                                          </p:val>
                                        </p:tav>
                                      </p:tavLst>
                                    </p:anim>
                                    <p:animEffect transition="in" filter="fade">
                                      <p:cBhvr>
                                        <p:cTn id="16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8" grpId="0"/>
      <p:bldP spid="29" grpId="0"/>
      <p:bldP spid="30" grpId="0"/>
      <p:bldP spid="31" grpId="0"/>
      <p:bldP spid="43" grpId="0" animBg="1"/>
      <p:bldP spid="44" grpId="0" animBg="1"/>
      <p:bldP spid="45" grpId="0" animBg="1"/>
      <p:bldP spid="46" grpId="0" animBg="1"/>
      <p:bldP spid="47" grpId="0" animBg="1"/>
      <p:bldP spid="48"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pic>
        <p:nvPicPr>
          <p:cNvPr id="7" name="Picture 4" descr="C:\Users\utilisateur\Downloads\otimbi\businessman-296833_960_720.png"/>
          <p:cNvPicPr>
            <a:picLocks noChangeAspect="1" noChangeArrowheads="1"/>
          </p:cNvPicPr>
          <p:nvPr/>
        </p:nvPicPr>
        <p:blipFill>
          <a:blip r:embed="rId3" cstate="print"/>
          <a:srcRect/>
          <a:stretch>
            <a:fillRect/>
          </a:stretch>
        </p:blipFill>
        <p:spPr bwMode="auto">
          <a:xfrm>
            <a:off x="2150076" y="5089322"/>
            <a:ext cx="801234" cy="1502023"/>
          </a:xfrm>
          <a:prstGeom prst="rect">
            <a:avLst/>
          </a:prstGeom>
          <a:noFill/>
          <a:scene3d>
            <a:camera prst="orthographicFront">
              <a:rot lat="0" lon="11999999" rev="0"/>
            </a:camera>
            <a:lightRig rig="threePt" dir="t"/>
          </a:scene3d>
        </p:spPr>
      </p:pic>
      <p:sp>
        <p:nvSpPr>
          <p:cNvPr id="8" name="ZoneTexte 7"/>
          <p:cNvSpPr txBox="1"/>
          <p:nvPr/>
        </p:nvSpPr>
        <p:spPr>
          <a:xfrm>
            <a:off x="0" y="5942383"/>
            <a:ext cx="2239717" cy="707886"/>
          </a:xfrm>
          <a:prstGeom prst="rect">
            <a:avLst/>
          </a:prstGeom>
          <a:noFill/>
        </p:spPr>
        <p:txBody>
          <a:bodyPr wrap="none" rtlCol="0">
            <a:spAutoFit/>
          </a:bodyPr>
          <a:lstStyle/>
          <a:p>
            <a:pPr algn="ctr"/>
            <a:r>
              <a:rPr lang="fr-FR" sz="2000" dirty="0" smtClean="0">
                <a:latin typeface="Times New Roman" pitchFamily="18" charset="0"/>
                <a:cs typeface="Times New Roman" pitchFamily="18" charset="0"/>
              </a:rPr>
              <a:t>Inspecteur Générale</a:t>
            </a:r>
          </a:p>
          <a:p>
            <a:pPr algn="ctr"/>
            <a:r>
              <a:rPr lang="fr-FR" sz="2000" dirty="0" smtClean="0">
                <a:latin typeface="Times New Roman" pitchFamily="18" charset="0"/>
                <a:cs typeface="Times New Roman" pitchFamily="18" charset="0"/>
              </a:rPr>
              <a:t> des Service</a:t>
            </a:r>
            <a:endParaRPr lang="fr-FR" sz="2000" dirty="0">
              <a:latin typeface="Times New Roman" pitchFamily="18" charset="0"/>
              <a:cs typeface="Times New Roman" pitchFamily="18" charset="0"/>
            </a:endParaRPr>
          </a:p>
        </p:txBody>
      </p:sp>
      <p:pic>
        <p:nvPicPr>
          <p:cNvPr id="10" name="Picture 3" descr="C:\Users\utilisateur\Downloads\otimbi\téléchargement.jpg"/>
          <p:cNvPicPr>
            <a:picLocks noChangeAspect="1" noChangeArrowheads="1"/>
          </p:cNvPicPr>
          <p:nvPr/>
        </p:nvPicPr>
        <p:blipFill>
          <a:blip r:embed="rId4"/>
          <a:srcRect/>
          <a:stretch>
            <a:fillRect/>
          </a:stretch>
        </p:blipFill>
        <p:spPr bwMode="auto">
          <a:xfrm>
            <a:off x="10434918" y="180008"/>
            <a:ext cx="1521791" cy="1521791"/>
          </a:xfrm>
          <a:prstGeom prst="rect">
            <a:avLst/>
          </a:prstGeom>
          <a:noFill/>
        </p:spPr>
      </p:pic>
      <p:pic>
        <p:nvPicPr>
          <p:cNvPr id="12" name="Picture 7" descr="C:\Users\utilisateur\Downloads\otimbi\dossiers.png"/>
          <p:cNvPicPr>
            <a:picLocks noChangeAspect="1" noChangeArrowheads="1"/>
          </p:cNvPicPr>
          <p:nvPr/>
        </p:nvPicPr>
        <p:blipFill>
          <a:blip r:embed="rId5" cstate="print"/>
          <a:srcRect/>
          <a:stretch>
            <a:fillRect/>
          </a:stretch>
        </p:blipFill>
        <p:spPr bwMode="auto">
          <a:xfrm>
            <a:off x="2788976" y="5647659"/>
            <a:ext cx="1038177" cy="778633"/>
          </a:xfrm>
          <a:prstGeom prst="rect">
            <a:avLst/>
          </a:prstGeom>
          <a:noFill/>
        </p:spPr>
      </p:pic>
      <p:pic>
        <p:nvPicPr>
          <p:cNvPr id="13" name="Picture 3" descr="C:\Users\utilisateur\Downloads\otimbi\silhouettes_21282334.jpg"/>
          <p:cNvPicPr>
            <a:picLocks noChangeAspect="1" noChangeArrowheads="1"/>
          </p:cNvPicPr>
          <p:nvPr/>
        </p:nvPicPr>
        <p:blipFill>
          <a:blip r:embed="rId6" cstate="print"/>
          <a:srcRect/>
          <a:stretch>
            <a:fillRect/>
          </a:stretch>
        </p:blipFill>
        <p:spPr bwMode="auto">
          <a:xfrm>
            <a:off x="2869918" y="5576058"/>
            <a:ext cx="876292" cy="784083"/>
          </a:xfrm>
          <a:prstGeom prst="rect">
            <a:avLst/>
          </a:prstGeom>
          <a:noFill/>
          <a:scene3d>
            <a:camera prst="orthographicFront">
              <a:rot lat="0" lon="0" rev="0"/>
            </a:camera>
            <a:lightRig rig="threePt" dir="t"/>
          </a:scene3d>
        </p:spPr>
      </p:pic>
      <p:pic>
        <p:nvPicPr>
          <p:cNvPr id="2" name="Imag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5425377" y="2973311"/>
            <a:ext cx="978785" cy="978785"/>
          </a:xfrm>
          <a:prstGeom prst="rect">
            <a:avLst/>
          </a:prstGeom>
        </p:spPr>
      </p:pic>
      <p:sp>
        <p:nvSpPr>
          <p:cNvPr id="3" name="ZoneTexte 2"/>
          <p:cNvSpPr txBox="1"/>
          <p:nvPr/>
        </p:nvSpPr>
        <p:spPr>
          <a:xfrm>
            <a:off x="5210858" y="3952096"/>
            <a:ext cx="1659429" cy="400110"/>
          </a:xfrm>
          <a:prstGeom prst="rect">
            <a:avLst/>
          </a:prstGeom>
          <a:noFill/>
        </p:spPr>
        <p:txBody>
          <a:bodyPr wrap="none" rtlCol="0">
            <a:spAutoFit/>
          </a:bodyPr>
          <a:lstStyle/>
          <a:p>
            <a:r>
              <a:rPr lang="fr-FR" sz="2000" b="1" dirty="0" smtClean="0">
                <a:latin typeface="Times New Roman" pitchFamily="18" charset="0"/>
                <a:cs typeface="Times New Roman" pitchFamily="18" charset="0"/>
              </a:rPr>
              <a:t>Fin Echéance</a:t>
            </a:r>
            <a:endParaRPr lang="fr-FR" sz="2000" b="1" dirty="0">
              <a:latin typeface="Times New Roman" pitchFamily="18" charset="0"/>
              <a:cs typeface="Times New Roman" pitchFamily="18" charset="0"/>
            </a:endParaRPr>
          </a:p>
        </p:txBody>
      </p:sp>
      <p:sp>
        <p:nvSpPr>
          <p:cNvPr id="14" name="Plaque 1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11/38</a:t>
            </a:r>
            <a:endParaRPr lang="fr-FR" dirty="0"/>
          </a:p>
        </p:txBody>
      </p:sp>
      <p:sp>
        <p:nvSpPr>
          <p:cNvPr id="28" name="Oval 22">
            <a:extLst>
              <a:ext uri="{FF2B5EF4-FFF2-40B4-BE49-F238E27FC236}">
                <a16:creationId xmlns="" xmlns:a16="http://schemas.microsoft.com/office/drawing/2014/main" id="{4A3A6AF2-E816-F040-ADDE-6B237794B83D}"/>
              </a:ext>
            </a:extLst>
          </p:cNvPr>
          <p:cNvSpPr/>
          <p:nvPr/>
        </p:nvSpPr>
        <p:spPr>
          <a:xfrm>
            <a:off x="69178" y="0"/>
            <a:ext cx="2458192" cy="24581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3">
            <a:extLst>
              <a:ext uri="{FF2B5EF4-FFF2-40B4-BE49-F238E27FC236}">
                <a16:creationId xmlns="" xmlns:a16="http://schemas.microsoft.com/office/drawing/2014/main" id="{1EEB1EF6-CE93-E143-99AF-0F52D2D68C47}"/>
              </a:ext>
            </a:extLst>
          </p:cNvPr>
          <p:cNvSpPr/>
          <p:nvPr/>
        </p:nvSpPr>
        <p:spPr>
          <a:xfrm>
            <a:off x="0" y="120738"/>
            <a:ext cx="1108358" cy="1108358"/>
          </a:xfrm>
          <a:prstGeom prst="ellipse">
            <a:avLst/>
          </a:prstGeom>
          <a:solidFill>
            <a:srgbClr val="0070C0"/>
          </a:solidFill>
          <a:ln>
            <a:noFill/>
          </a:ln>
          <a:effectLst>
            <a:outerShdw blurRad="190500" dist="177800" dir="2640000" sx="97000" sy="97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4">
            <a:extLst>
              <a:ext uri="{FF2B5EF4-FFF2-40B4-BE49-F238E27FC236}">
                <a16:creationId xmlns="" xmlns:a16="http://schemas.microsoft.com/office/drawing/2014/main" id="{FA7F85B7-94C2-F348-B3A7-0CCE3DCF58F5}"/>
              </a:ext>
            </a:extLst>
          </p:cNvPr>
          <p:cNvSpPr/>
          <p:nvPr/>
        </p:nvSpPr>
        <p:spPr>
          <a:xfrm>
            <a:off x="90610" y="1438675"/>
            <a:ext cx="2282514" cy="1019517"/>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514" h="1019517">
                <a:moveTo>
                  <a:pt x="0" y="0"/>
                </a:moveTo>
                <a:lnTo>
                  <a:pt x="56103" y="92347"/>
                </a:lnTo>
                <a:cubicBezTo>
                  <a:pt x="326181" y="492116"/>
                  <a:pt x="783553" y="754952"/>
                  <a:pt x="1302314" y="754952"/>
                </a:cubicBezTo>
                <a:cubicBezTo>
                  <a:pt x="1665447" y="754952"/>
                  <a:pt x="1998499" y="626162"/>
                  <a:pt x="2258285" y="411768"/>
                </a:cubicBezTo>
                <a:lnTo>
                  <a:pt x="2282514" y="389747"/>
                </a:lnTo>
                <a:lnTo>
                  <a:pt x="2229130" y="477621"/>
                </a:lnTo>
                <a:cubicBezTo>
                  <a:pt x="2008252" y="804562"/>
                  <a:pt x="1634201" y="1019517"/>
                  <a:pt x="1209944" y="1019517"/>
                </a:cubicBezTo>
                <a:cubicBezTo>
                  <a:pt x="615985" y="1019517"/>
                  <a:pt x="120428" y="598205"/>
                  <a:pt x="5819" y="38127"/>
                </a:cubicBezTo>
                <a:close/>
              </a:path>
            </a:pathLst>
          </a:custGeom>
          <a:solidFill>
            <a:srgbClr val="DED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25">
            <a:extLst>
              <a:ext uri="{FF2B5EF4-FFF2-40B4-BE49-F238E27FC236}">
                <a16:creationId xmlns="" xmlns:a16="http://schemas.microsoft.com/office/drawing/2014/main" id="{D9C1795D-2B50-824C-A153-D1F42C0ACF5D}"/>
              </a:ext>
            </a:extLst>
          </p:cNvPr>
          <p:cNvSpPr/>
          <p:nvPr/>
        </p:nvSpPr>
        <p:spPr>
          <a:xfrm>
            <a:off x="964798" y="1832514"/>
            <a:ext cx="1415470" cy="626472"/>
          </a:xfrm>
          <a:custGeom>
            <a:avLst/>
            <a:gdLst>
              <a:gd name="connsiteX0" fmla="*/ 0 w 2282514"/>
              <a:gd name="connsiteY0" fmla="*/ 0 h 1019517"/>
              <a:gd name="connsiteX1" fmla="*/ 56103 w 2282514"/>
              <a:gd name="connsiteY1" fmla="*/ 92347 h 1019517"/>
              <a:gd name="connsiteX2" fmla="*/ 1302314 w 2282514"/>
              <a:gd name="connsiteY2" fmla="*/ 754952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5819 w 2282514"/>
              <a:gd name="connsiteY7" fmla="*/ 38127 h 1019517"/>
              <a:gd name="connsiteX8" fmla="*/ 0 w 2282514"/>
              <a:gd name="connsiteY8" fmla="*/ 0 h 1019517"/>
              <a:gd name="connsiteX0" fmla="*/ 0 w 2282514"/>
              <a:gd name="connsiteY0" fmla="*/ 0 h 1019517"/>
              <a:gd name="connsiteX1" fmla="*/ 56103 w 2282514"/>
              <a:gd name="connsiteY1" fmla="*/ 92347 h 1019517"/>
              <a:gd name="connsiteX2" fmla="*/ 1295964 w 2282514"/>
              <a:gd name="connsiteY2" fmla="*/ 732727 h 1019517"/>
              <a:gd name="connsiteX3" fmla="*/ 2258285 w 2282514"/>
              <a:gd name="connsiteY3" fmla="*/ 411768 h 1019517"/>
              <a:gd name="connsiteX4" fmla="*/ 2282514 w 2282514"/>
              <a:gd name="connsiteY4" fmla="*/ 389747 h 1019517"/>
              <a:gd name="connsiteX5" fmla="*/ 2229130 w 2282514"/>
              <a:gd name="connsiteY5" fmla="*/ 477621 h 1019517"/>
              <a:gd name="connsiteX6" fmla="*/ 1209944 w 2282514"/>
              <a:gd name="connsiteY6" fmla="*/ 1019517 h 1019517"/>
              <a:gd name="connsiteX7" fmla="*/ 767819 w 2282514"/>
              <a:gd name="connsiteY7" fmla="*/ 327052 h 1019517"/>
              <a:gd name="connsiteX8" fmla="*/ 0 w 2282514"/>
              <a:gd name="connsiteY8" fmla="*/ 0 h 1019517"/>
              <a:gd name="connsiteX0" fmla="*/ 711716 w 2226411"/>
              <a:gd name="connsiteY0" fmla="*/ 234705 h 927170"/>
              <a:gd name="connsiteX1" fmla="*/ 0 w 2226411"/>
              <a:gd name="connsiteY1" fmla="*/ 0 h 927170"/>
              <a:gd name="connsiteX2" fmla="*/ 1239861 w 2226411"/>
              <a:gd name="connsiteY2" fmla="*/ 640380 h 927170"/>
              <a:gd name="connsiteX3" fmla="*/ 2202182 w 2226411"/>
              <a:gd name="connsiteY3" fmla="*/ 319421 h 927170"/>
              <a:gd name="connsiteX4" fmla="*/ 2226411 w 2226411"/>
              <a:gd name="connsiteY4" fmla="*/ 297400 h 927170"/>
              <a:gd name="connsiteX5" fmla="*/ 2173027 w 2226411"/>
              <a:gd name="connsiteY5" fmla="*/ 385274 h 927170"/>
              <a:gd name="connsiteX6" fmla="*/ 1153841 w 2226411"/>
              <a:gd name="connsiteY6" fmla="*/ 927170 h 927170"/>
              <a:gd name="connsiteX7" fmla="*/ 711716 w 2226411"/>
              <a:gd name="connsiteY7" fmla="*/ 234705 h 927170"/>
              <a:gd name="connsiteX0" fmla="*/ 0 w 1514695"/>
              <a:gd name="connsiteY0" fmla="*/ 0 h 692465"/>
              <a:gd name="connsiteX1" fmla="*/ 528145 w 1514695"/>
              <a:gd name="connsiteY1" fmla="*/ 405675 h 692465"/>
              <a:gd name="connsiteX2" fmla="*/ 1490466 w 1514695"/>
              <a:gd name="connsiteY2" fmla="*/ 84716 h 692465"/>
              <a:gd name="connsiteX3" fmla="*/ 1514695 w 1514695"/>
              <a:gd name="connsiteY3" fmla="*/ 62695 h 692465"/>
              <a:gd name="connsiteX4" fmla="*/ 1461311 w 1514695"/>
              <a:gd name="connsiteY4" fmla="*/ 150569 h 692465"/>
              <a:gd name="connsiteX5" fmla="*/ 442125 w 1514695"/>
              <a:gd name="connsiteY5" fmla="*/ 692465 h 692465"/>
              <a:gd name="connsiteX6" fmla="*/ 0 w 1514695"/>
              <a:gd name="connsiteY6" fmla="*/ 0 h 692465"/>
              <a:gd name="connsiteX0" fmla="*/ 87299 w 1159869"/>
              <a:gd name="connsiteY0" fmla="*/ 629770 h 634993"/>
              <a:gd name="connsiteX1" fmla="*/ 173319 w 1159869"/>
              <a:gd name="connsiteY1" fmla="*/ 342980 h 634993"/>
              <a:gd name="connsiteX2" fmla="*/ 1135640 w 1159869"/>
              <a:gd name="connsiteY2" fmla="*/ 22021 h 634993"/>
              <a:gd name="connsiteX3" fmla="*/ 1159869 w 1159869"/>
              <a:gd name="connsiteY3" fmla="*/ 0 h 634993"/>
              <a:gd name="connsiteX4" fmla="*/ 1106485 w 1159869"/>
              <a:gd name="connsiteY4" fmla="*/ 87874 h 634993"/>
              <a:gd name="connsiteX5" fmla="*/ 87299 w 1159869"/>
              <a:gd name="connsiteY5" fmla="*/ 629770 h 634993"/>
              <a:gd name="connsiteX0" fmla="*/ 38357 w 1453827"/>
              <a:gd name="connsiteY0" fmla="*/ 585320 h 591404"/>
              <a:gd name="connsiteX1" fmla="*/ 467277 w 1453827"/>
              <a:gd name="connsiteY1" fmla="*/ 342980 h 591404"/>
              <a:gd name="connsiteX2" fmla="*/ 1429598 w 1453827"/>
              <a:gd name="connsiteY2" fmla="*/ 22021 h 591404"/>
              <a:gd name="connsiteX3" fmla="*/ 1453827 w 1453827"/>
              <a:gd name="connsiteY3" fmla="*/ 0 h 591404"/>
              <a:gd name="connsiteX4" fmla="*/ 1400443 w 1453827"/>
              <a:gd name="connsiteY4" fmla="*/ 87874 h 591404"/>
              <a:gd name="connsiteX5" fmla="*/ 38357 w 1453827"/>
              <a:gd name="connsiteY5" fmla="*/ 585320 h 591404"/>
              <a:gd name="connsiteX0" fmla="*/ 46344 w 1461814"/>
              <a:gd name="connsiteY0" fmla="*/ 585320 h 591158"/>
              <a:gd name="connsiteX1" fmla="*/ 389539 w 1461814"/>
              <a:gd name="connsiteY1" fmla="*/ 333455 h 591158"/>
              <a:gd name="connsiteX2" fmla="*/ 1437585 w 1461814"/>
              <a:gd name="connsiteY2" fmla="*/ 22021 h 591158"/>
              <a:gd name="connsiteX3" fmla="*/ 1461814 w 1461814"/>
              <a:gd name="connsiteY3" fmla="*/ 0 h 591158"/>
              <a:gd name="connsiteX4" fmla="*/ 1408430 w 1461814"/>
              <a:gd name="connsiteY4" fmla="*/ 87874 h 591158"/>
              <a:gd name="connsiteX5" fmla="*/ 46344 w 1461814"/>
              <a:gd name="connsiteY5" fmla="*/ 585320 h 591158"/>
              <a:gd name="connsiteX0" fmla="*/ 52703 w 1468173"/>
              <a:gd name="connsiteY0" fmla="*/ 585320 h 591404"/>
              <a:gd name="connsiteX1" fmla="*/ 345098 w 1468173"/>
              <a:gd name="connsiteY1" fmla="*/ 342980 h 591404"/>
              <a:gd name="connsiteX2" fmla="*/ 1443944 w 1468173"/>
              <a:gd name="connsiteY2" fmla="*/ 22021 h 591404"/>
              <a:gd name="connsiteX3" fmla="*/ 1468173 w 1468173"/>
              <a:gd name="connsiteY3" fmla="*/ 0 h 591404"/>
              <a:gd name="connsiteX4" fmla="*/ 1414789 w 1468173"/>
              <a:gd name="connsiteY4" fmla="*/ 87874 h 591404"/>
              <a:gd name="connsiteX5" fmla="*/ 52703 w 1468173"/>
              <a:gd name="connsiteY5" fmla="*/ 585320 h 591404"/>
              <a:gd name="connsiteX0" fmla="*/ 55103 w 1470573"/>
              <a:gd name="connsiteY0" fmla="*/ 585320 h 589546"/>
              <a:gd name="connsiteX1" fmla="*/ 347498 w 1470573"/>
              <a:gd name="connsiteY1" fmla="*/ 342980 h 589546"/>
              <a:gd name="connsiteX2" fmla="*/ 1446344 w 1470573"/>
              <a:gd name="connsiteY2" fmla="*/ 22021 h 589546"/>
              <a:gd name="connsiteX3" fmla="*/ 1470573 w 1470573"/>
              <a:gd name="connsiteY3" fmla="*/ 0 h 589546"/>
              <a:gd name="connsiteX4" fmla="*/ 1417189 w 1470573"/>
              <a:gd name="connsiteY4" fmla="*/ 87874 h 589546"/>
              <a:gd name="connsiteX5" fmla="*/ 55103 w 1470573"/>
              <a:gd name="connsiteY5" fmla="*/ 585320 h 589546"/>
              <a:gd name="connsiteX0" fmla="*/ 43576 w 1459046"/>
              <a:gd name="connsiteY0" fmla="*/ 585320 h 589546"/>
              <a:gd name="connsiteX1" fmla="*/ 335971 w 1459046"/>
              <a:gd name="connsiteY1" fmla="*/ 342980 h 589546"/>
              <a:gd name="connsiteX2" fmla="*/ 1434817 w 1459046"/>
              <a:gd name="connsiteY2" fmla="*/ 22021 h 589546"/>
              <a:gd name="connsiteX3" fmla="*/ 1459046 w 1459046"/>
              <a:gd name="connsiteY3" fmla="*/ 0 h 589546"/>
              <a:gd name="connsiteX4" fmla="*/ 1405662 w 1459046"/>
              <a:gd name="connsiteY4" fmla="*/ 87874 h 589546"/>
              <a:gd name="connsiteX5" fmla="*/ 43576 w 1459046"/>
              <a:gd name="connsiteY5" fmla="*/ 585320 h 589546"/>
              <a:gd name="connsiteX0" fmla="*/ 43593 w 1459063"/>
              <a:gd name="connsiteY0" fmla="*/ 585320 h 589634"/>
              <a:gd name="connsiteX1" fmla="*/ 335988 w 1459063"/>
              <a:gd name="connsiteY1" fmla="*/ 342980 h 589634"/>
              <a:gd name="connsiteX2" fmla="*/ 1434834 w 1459063"/>
              <a:gd name="connsiteY2" fmla="*/ 22021 h 589634"/>
              <a:gd name="connsiteX3" fmla="*/ 1459063 w 1459063"/>
              <a:gd name="connsiteY3" fmla="*/ 0 h 589634"/>
              <a:gd name="connsiteX4" fmla="*/ 1405679 w 1459063"/>
              <a:gd name="connsiteY4" fmla="*/ 87874 h 589634"/>
              <a:gd name="connsiteX5" fmla="*/ 43593 w 1459063"/>
              <a:gd name="connsiteY5" fmla="*/ 585320 h 589634"/>
              <a:gd name="connsiteX0" fmla="*/ 43593 w 1459063"/>
              <a:gd name="connsiteY0" fmla="*/ 585320 h 626472"/>
              <a:gd name="connsiteX1" fmla="*/ 335988 w 1459063"/>
              <a:gd name="connsiteY1" fmla="*/ 342980 h 626472"/>
              <a:gd name="connsiteX2" fmla="*/ 1434834 w 1459063"/>
              <a:gd name="connsiteY2" fmla="*/ 22021 h 626472"/>
              <a:gd name="connsiteX3" fmla="*/ 1459063 w 1459063"/>
              <a:gd name="connsiteY3" fmla="*/ 0 h 626472"/>
              <a:gd name="connsiteX4" fmla="*/ 1405679 w 1459063"/>
              <a:gd name="connsiteY4" fmla="*/ 87874 h 626472"/>
              <a:gd name="connsiteX5" fmla="*/ 43593 w 1459063"/>
              <a:gd name="connsiteY5" fmla="*/ 585320 h 626472"/>
              <a:gd name="connsiteX0" fmla="*/ 0 w 1415470"/>
              <a:gd name="connsiteY0" fmla="*/ 585320 h 626472"/>
              <a:gd name="connsiteX1" fmla="*/ 292395 w 1415470"/>
              <a:gd name="connsiteY1" fmla="*/ 342980 h 626472"/>
              <a:gd name="connsiteX2" fmla="*/ 1391241 w 1415470"/>
              <a:gd name="connsiteY2" fmla="*/ 22021 h 626472"/>
              <a:gd name="connsiteX3" fmla="*/ 1415470 w 1415470"/>
              <a:gd name="connsiteY3" fmla="*/ 0 h 626472"/>
              <a:gd name="connsiteX4" fmla="*/ 1362086 w 1415470"/>
              <a:gd name="connsiteY4" fmla="*/ 87874 h 626472"/>
              <a:gd name="connsiteX5" fmla="*/ 0 w 1415470"/>
              <a:gd name="connsiteY5" fmla="*/ 585320 h 62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470" h="626472">
                <a:moveTo>
                  <a:pt x="0" y="585320"/>
                </a:moveTo>
                <a:cubicBezTo>
                  <a:pt x="73072" y="497663"/>
                  <a:pt x="143759" y="342097"/>
                  <a:pt x="292395" y="342980"/>
                </a:cubicBezTo>
                <a:cubicBezTo>
                  <a:pt x="901612" y="346598"/>
                  <a:pt x="1131455" y="236415"/>
                  <a:pt x="1391241" y="22021"/>
                </a:cubicBezTo>
                <a:lnTo>
                  <a:pt x="1415470" y="0"/>
                </a:lnTo>
                <a:lnTo>
                  <a:pt x="1362086" y="87874"/>
                </a:lnTo>
                <a:cubicBezTo>
                  <a:pt x="1141208" y="414815"/>
                  <a:pt x="652857" y="744070"/>
                  <a:pt x="0" y="58532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0">
            <a:extLst>
              <a:ext uri="{FF2B5EF4-FFF2-40B4-BE49-F238E27FC236}">
                <a16:creationId xmlns="" xmlns:a16="http://schemas.microsoft.com/office/drawing/2014/main" id="{19AB93FE-1F90-9149-96C1-AEA7CF8853DC}"/>
              </a:ext>
            </a:extLst>
          </p:cNvPr>
          <p:cNvSpPr/>
          <p:nvPr/>
        </p:nvSpPr>
        <p:spPr>
          <a:xfrm>
            <a:off x="294763" y="986450"/>
            <a:ext cx="382769" cy="1306666"/>
          </a:xfrm>
          <a:custGeom>
            <a:avLst/>
            <a:gdLst>
              <a:gd name="connsiteX0" fmla="*/ 0 w 79375"/>
              <a:gd name="connsiteY0" fmla="*/ 0 h 1174750"/>
              <a:gd name="connsiteX1" fmla="*/ 79375 w 79375"/>
              <a:gd name="connsiteY1" fmla="*/ 0 h 1174750"/>
              <a:gd name="connsiteX2" fmla="*/ 79375 w 79375"/>
              <a:gd name="connsiteY2" fmla="*/ 1174750 h 1174750"/>
              <a:gd name="connsiteX3" fmla="*/ 0 w 79375"/>
              <a:gd name="connsiteY3" fmla="*/ 1174750 h 1174750"/>
              <a:gd name="connsiteX4" fmla="*/ 0 w 79375"/>
              <a:gd name="connsiteY4" fmla="*/ 0 h 1174750"/>
              <a:gd name="connsiteX0" fmla="*/ 0 w 187325"/>
              <a:gd name="connsiteY0" fmla="*/ 0 h 1174750"/>
              <a:gd name="connsiteX1" fmla="*/ 187325 w 187325"/>
              <a:gd name="connsiteY1" fmla="*/ 15875 h 1174750"/>
              <a:gd name="connsiteX2" fmla="*/ 79375 w 187325"/>
              <a:gd name="connsiteY2" fmla="*/ 1174750 h 1174750"/>
              <a:gd name="connsiteX3" fmla="*/ 0 w 187325"/>
              <a:gd name="connsiteY3" fmla="*/ 1174750 h 1174750"/>
              <a:gd name="connsiteX4" fmla="*/ 0 w 187325"/>
              <a:gd name="connsiteY4" fmla="*/ 0 h 117475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187325"/>
              <a:gd name="connsiteY0" fmla="*/ 0 h 1231900"/>
              <a:gd name="connsiteX1" fmla="*/ 187325 w 187325"/>
              <a:gd name="connsiteY1" fmla="*/ 73025 h 1231900"/>
              <a:gd name="connsiteX2" fmla="*/ 79375 w 187325"/>
              <a:gd name="connsiteY2" fmla="*/ 1231900 h 1231900"/>
              <a:gd name="connsiteX3" fmla="*/ 0 w 187325"/>
              <a:gd name="connsiteY3" fmla="*/ 1231900 h 1231900"/>
              <a:gd name="connsiteX4" fmla="*/ 3175 w 187325"/>
              <a:gd name="connsiteY4" fmla="*/ 0 h 1231900"/>
              <a:gd name="connsiteX0" fmla="*/ 3175 w 288362"/>
              <a:gd name="connsiteY0" fmla="*/ 0 h 1231900"/>
              <a:gd name="connsiteX1" fmla="*/ 187325 w 288362"/>
              <a:gd name="connsiteY1" fmla="*/ 73025 h 1231900"/>
              <a:gd name="connsiteX2" fmla="*/ 285750 w 288362"/>
              <a:gd name="connsiteY2" fmla="*/ 1222375 h 1231900"/>
              <a:gd name="connsiteX3" fmla="*/ 0 w 288362"/>
              <a:gd name="connsiteY3" fmla="*/ 1231900 h 1231900"/>
              <a:gd name="connsiteX4" fmla="*/ 3175 w 288362"/>
              <a:gd name="connsiteY4" fmla="*/ 0 h 1231900"/>
              <a:gd name="connsiteX0" fmla="*/ 3175 w 285750"/>
              <a:gd name="connsiteY0" fmla="*/ 0 h 1231900"/>
              <a:gd name="connsiteX1" fmla="*/ 187325 w 285750"/>
              <a:gd name="connsiteY1" fmla="*/ 73025 h 1231900"/>
              <a:gd name="connsiteX2" fmla="*/ 285750 w 285750"/>
              <a:gd name="connsiteY2" fmla="*/ 1222375 h 1231900"/>
              <a:gd name="connsiteX3" fmla="*/ 0 w 285750"/>
              <a:gd name="connsiteY3" fmla="*/ 1231900 h 1231900"/>
              <a:gd name="connsiteX4" fmla="*/ 3175 w 285750"/>
              <a:gd name="connsiteY4" fmla="*/ 0 h 1231900"/>
              <a:gd name="connsiteX0" fmla="*/ 3175 w 311150"/>
              <a:gd name="connsiteY0" fmla="*/ 0 h 1231900"/>
              <a:gd name="connsiteX1" fmla="*/ 187325 w 311150"/>
              <a:gd name="connsiteY1" fmla="*/ 73025 h 1231900"/>
              <a:gd name="connsiteX2" fmla="*/ 311150 w 311150"/>
              <a:gd name="connsiteY2" fmla="*/ 1225550 h 1231900"/>
              <a:gd name="connsiteX3" fmla="*/ 0 w 311150"/>
              <a:gd name="connsiteY3" fmla="*/ 1231900 h 1231900"/>
              <a:gd name="connsiteX4" fmla="*/ 3175 w 311150"/>
              <a:gd name="connsiteY4" fmla="*/ 0 h 1231900"/>
              <a:gd name="connsiteX0" fmla="*/ 3175 w 311150"/>
              <a:gd name="connsiteY0" fmla="*/ 0 h 1250312"/>
              <a:gd name="connsiteX1" fmla="*/ 187325 w 311150"/>
              <a:gd name="connsiteY1" fmla="*/ 73025 h 1250312"/>
              <a:gd name="connsiteX2" fmla="*/ 311150 w 311150"/>
              <a:gd name="connsiteY2" fmla="*/ 1225550 h 1250312"/>
              <a:gd name="connsiteX3" fmla="*/ 0 w 311150"/>
              <a:gd name="connsiteY3" fmla="*/ 1231900 h 1250312"/>
              <a:gd name="connsiteX4" fmla="*/ 3175 w 311150"/>
              <a:gd name="connsiteY4" fmla="*/ 0 h 1250312"/>
              <a:gd name="connsiteX0" fmla="*/ 3175 w 311150"/>
              <a:gd name="connsiteY0" fmla="*/ 0 h 1242367"/>
              <a:gd name="connsiteX1" fmla="*/ 187325 w 311150"/>
              <a:gd name="connsiteY1" fmla="*/ 73025 h 1242367"/>
              <a:gd name="connsiteX2" fmla="*/ 311150 w 311150"/>
              <a:gd name="connsiteY2" fmla="*/ 1225550 h 1242367"/>
              <a:gd name="connsiteX3" fmla="*/ 0 w 311150"/>
              <a:gd name="connsiteY3" fmla="*/ 1231900 h 1242367"/>
              <a:gd name="connsiteX4" fmla="*/ 3175 w 311150"/>
              <a:gd name="connsiteY4" fmla="*/ 0 h 1242367"/>
              <a:gd name="connsiteX0" fmla="*/ 33653 w 341628"/>
              <a:gd name="connsiteY0" fmla="*/ 0 h 1242367"/>
              <a:gd name="connsiteX1" fmla="*/ 217803 w 341628"/>
              <a:gd name="connsiteY1" fmla="*/ 73025 h 1242367"/>
              <a:gd name="connsiteX2" fmla="*/ 341628 w 341628"/>
              <a:gd name="connsiteY2" fmla="*/ 1225550 h 1242367"/>
              <a:gd name="connsiteX3" fmla="*/ 30478 w 341628"/>
              <a:gd name="connsiteY3" fmla="*/ 1231900 h 1242367"/>
              <a:gd name="connsiteX4" fmla="*/ 33653 w 341628"/>
              <a:gd name="connsiteY4" fmla="*/ 0 h 1242367"/>
              <a:gd name="connsiteX0" fmla="*/ 0 w 307975"/>
              <a:gd name="connsiteY0" fmla="*/ 0 h 1236613"/>
              <a:gd name="connsiteX1" fmla="*/ 184150 w 307975"/>
              <a:gd name="connsiteY1" fmla="*/ 73025 h 1236613"/>
              <a:gd name="connsiteX2" fmla="*/ 307975 w 307975"/>
              <a:gd name="connsiteY2" fmla="*/ 1225550 h 1236613"/>
              <a:gd name="connsiteX3" fmla="*/ 66675 w 307975"/>
              <a:gd name="connsiteY3" fmla="*/ 1168400 h 1236613"/>
              <a:gd name="connsiteX4" fmla="*/ 0 w 307975"/>
              <a:gd name="connsiteY4" fmla="*/ 0 h 1236613"/>
              <a:gd name="connsiteX0" fmla="*/ 26256 w 334231"/>
              <a:gd name="connsiteY0" fmla="*/ 0 h 1236613"/>
              <a:gd name="connsiteX1" fmla="*/ 210406 w 334231"/>
              <a:gd name="connsiteY1" fmla="*/ 73025 h 1236613"/>
              <a:gd name="connsiteX2" fmla="*/ 334231 w 334231"/>
              <a:gd name="connsiteY2" fmla="*/ 1225550 h 1236613"/>
              <a:gd name="connsiteX3" fmla="*/ 92931 w 334231"/>
              <a:gd name="connsiteY3" fmla="*/ 1168400 h 1236613"/>
              <a:gd name="connsiteX4" fmla="*/ 26256 w 334231"/>
              <a:gd name="connsiteY4" fmla="*/ 0 h 1236613"/>
              <a:gd name="connsiteX0" fmla="*/ 26256 w 334231"/>
              <a:gd name="connsiteY0" fmla="*/ 0 h 1251421"/>
              <a:gd name="connsiteX1" fmla="*/ 210406 w 334231"/>
              <a:gd name="connsiteY1" fmla="*/ 73025 h 1251421"/>
              <a:gd name="connsiteX2" fmla="*/ 334231 w 334231"/>
              <a:gd name="connsiteY2" fmla="*/ 1225550 h 1251421"/>
              <a:gd name="connsiteX3" fmla="*/ 92931 w 334231"/>
              <a:gd name="connsiteY3" fmla="*/ 1168400 h 1251421"/>
              <a:gd name="connsiteX4" fmla="*/ 26256 w 334231"/>
              <a:gd name="connsiteY4" fmla="*/ 0 h 1251421"/>
              <a:gd name="connsiteX0" fmla="*/ 26256 w 346931"/>
              <a:gd name="connsiteY0" fmla="*/ 0 h 1256185"/>
              <a:gd name="connsiteX1" fmla="*/ 210406 w 346931"/>
              <a:gd name="connsiteY1" fmla="*/ 73025 h 1256185"/>
              <a:gd name="connsiteX2" fmla="*/ 346931 w 346931"/>
              <a:gd name="connsiteY2" fmla="*/ 1231900 h 1256185"/>
              <a:gd name="connsiteX3" fmla="*/ 92931 w 346931"/>
              <a:gd name="connsiteY3" fmla="*/ 1168400 h 1256185"/>
              <a:gd name="connsiteX4" fmla="*/ 26256 w 346931"/>
              <a:gd name="connsiteY4" fmla="*/ 0 h 1256185"/>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6256 w 346931"/>
              <a:gd name="connsiteY0" fmla="*/ 0 h 1253369"/>
              <a:gd name="connsiteX1" fmla="*/ 210406 w 346931"/>
              <a:gd name="connsiteY1" fmla="*/ 73025 h 1253369"/>
              <a:gd name="connsiteX2" fmla="*/ 346931 w 346931"/>
              <a:gd name="connsiteY2" fmla="*/ 1231900 h 1253369"/>
              <a:gd name="connsiteX3" fmla="*/ 92931 w 346931"/>
              <a:gd name="connsiteY3" fmla="*/ 1168400 h 1253369"/>
              <a:gd name="connsiteX4" fmla="*/ 26256 w 346931"/>
              <a:gd name="connsiteY4" fmla="*/ 0 h 1253369"/>
              <a:gd name="connsiteX0" fmla="*/ 24134 w 344809"/>
              <a:gd name="connsiteY0" fmla="*/ 0 h 1257670"/>
              <a:gd name="connsiteX1" fmla="*/ 208284 w 344809"/>
              <a:gd name="connsiteY1" fmla="*/ 73025 h 1257670"/>
              <a:gd name="connsiteX2" fmla="*/ 344809 w 344809"/>
              <a:gd name="connsiteY2" fmla="*/ 1231900 h 1257670"/>
              <a:gd name="connsiteX3" fmla="*/ 93984 w 344809"/>
              <a:gd name="connsiteY3" fmla="*/ 1184275 h 1257670"/>
              <a:gd name="connsiteX4" fmla="*/ 24134 w 344809"/>
              <a:gd name="connsiteY4" fmla="*/ 0 h 1257670"/>
              <a:gd name="connsiteX0" fmla="*/ 0 w 320675"/>
              <a:gd name="connsiteY0" fmla="*/ 0 h 1236930"/>
              <a:gd name="connsiteX1" fmla="*/ 184150 w 320675"/>
              <a:gd name="connsiteY1" fmla="*/ 73025 h 1236930"/>
              <a:gd name="connsiteX2" fmla="*/ 320675 w 320675"/>
              <a:gd name="connsiteY2" fmla="*/ 1231900 h 1236930"/>
              <a:gd name="connsiteX3" fmla="*/ 0 w 320675"/>
              <a:gd name="connsiteY3" fmla="*/ 0 h 1236930"/>
              <a:gd name="connsiteX0" fmla="*/ 24887 w 345562"/>
              <a:gd name="connsiteY0" fmla="*/ 0 h 1241618"/>
              <a:gd name="connsiteX1" fmla="*/ 209037 w 345562"/>
              <a:gd name="connsiteY1" fmla="*/ 73025 h 1241618"/>
              <a:gd name="connsiteX2" fmla="*/ 345562 w 345562"/>
              <a:gd name="connsiteY2" fmla="*/ 1231900 h 1241618"/>
              <a:gd name="connsiteX3" fmla="*/ 24887 w 345562"/>
              <a:gd name="connsiteY3" fmla="*/ 0 h 1241618"/>
              <a:gd name="connsiteX0" fmla="*/ 14162 w 363412"/>
              <a:gd name="connsiteY0" fmla="*/ 0 h 1244768"/>
              <a:gd name="connsiteX1" fmla="*/ 198312 w 363412"/>
              <a:gd name="connsiteY1" fmla="*/ 73025 h 1244768"/>
              <a:gd name="connsiteX2" fmla="*/ 363412 w 363412"/>
              <a:gd name="connsiteY2" fmla="*/ 1235075 h 1244768"/>
              <a:gd name="connsiteX3" fmla="*/ 14162 w 363412"/>
              <a:gd name="connsiteY3" fmla="*/ 0 h 1244768"/>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28646 w 377896"/>
              <a:gd name="connsiteY0" fmla="*/ 0 h 1249061"/>
              <a:gd name="connsiteX1" fmla="*/ 212796 w 377896"/>
              <a:gd name="connsiteY1" fmla="*/ 73025 h 1249061"/>
              <a:gd name="connsiteX2" fmla="*/ 377896 w 377896"/>
              <a:gd name="connsiteY2" fmla="*/ 1235075 h 1249061"/>
              <a:gd name="connsiteX3" fmla="*/ 28646 w 377896"/>
              <a:gd name="connsiteY3" fmla="*/ 0 h 1249061"/>
              <a:gd name="connsiteX0" fmla="*/ 16876 w 366126"/>
              <a:gd name="connsiteY0" fmla="*/ 0 h 1248367"/>
              <a:gd name="connsiteX1" fmla="*/ 201026 w 366126"/>
              <a:gd name="connsiteY1" fmla="*/ 73025 h 1248367"/>
              <a:gd name="connsiteX2" fmla="*/ 366126 w 366126"/>
              <a:gd name="connsiteY2" fmla="*/ 1235075 h 1248367"/>
              <a:gd name="connsiteX3" fmla="*/ 16876 w 366126"/>
              <a:gd name="connsiteY3" fmla="*/ 0 h 1248367"/>
              <a:gd name="connsiteX0" fmla="*/ 9115 w 377415"/>
              <a:gd name="connsiteY0" fmla="*/ 0 h 1292402"/>
              <a:gd name="connsiteX1" fmla="*/ 212315 w 377415"/>
              <a:gd name="connsiteY1" fmla="*/ 117475 h 1292402"/>
              <a:gd name="connsiteX2" fmla="*/ 377415 w 377415"/>
              <a:gd name="connsiteY2" fmla="*/ 1279525 h 1292402"/>
              <a:gd name="connsiteX3" fmla="*/ 9115 w 377415"/>
              <a:gd name="connsiteY3" fmla="*/ 0 h 1292402"/>
              <a:gd name="connsiteX0" fmla="*/ 21015 w 360740"/>
              <a:gd name="connsiteY0" fmla="*/ 0 h 1213788"/>
              <a:gd name="connsiteX1" fmla="*/ 195640 w 360740"/>
              <a:gd name="connsiteY1" fmla="*/ 38100 h 1213788"/>
              <a:gd name="connsiteX2" fmla="*/ 360740 w 360740"/>
              <a:gd name="connsiteY2" fmla="*/ 1200150 h 1213788"/>
              <a:gd name="connsiteX3" fmla="*/ 21015 w 360740"/>
              <a:gd name="connsiteY3" fmla="*/ 0 h 1213788"/>
              <a:gd name="connsiteX0" fmla="*/ 11622 w 373572"/>
              <a:gd name="connsiteY0" fmla="*/ 0 h 1286109"/>
              <a:gd name="connsiteX1" fmla="*/ 208472 w 373572"/>
              <a:gd name="connsiteY1" fmla="*/ 111125 h 1286109"/>
              <a:gd name="connsiteX2" fmla="*/ 373572 w 373572"/>
              <a:gd name="connsiteY2" fmla="*/ 1273175 h 1286109"/>
              <a:gd name="connsiteX3" fmla="*/ 11622 w 373572"/>
              <a:gd name="connsiteY3" fmla="*/ 0 h 1286109"/>
              <a:gd name="connsiteX0" fmla="*/ 32003 w 393953"/>
              <a:gd name="connsiteY0" fmla="*/ 20655 h 1294962"/>
              <a:gd name="connsiteX1" fmla="*/ 228853 w 393953"/>
              <a:gd name="connsiteY1" fmla="*/ 131780 h 1294962"/>
              <a:gd name="connsiteX2" fmla="*/ 393953 w 393953"/>
              <a:gd name="connsiteY2" fmla="*/ 1293830 h 1294962"/>
              <a:gd name="connsiteX3" fmla="*/ 37711 w 393953"/>
              <a:gd name="connsiteY3" fmla="*/ 138130 h 1294962"/>
              <a:gd name="connsiteX4" fmla="*/ 32003 w 393953"/>
              <a:gd name="connsiteY4" fmla="*/ 20655 h 1294962"/>
              <a:gd name="connsiteX0" fmla="*/ 32003 w 393953"/>
              <a:gd name="connsiteY0" fmla="*/ 20655 h 1306996"/>
              <a:gd name="connsiteX1" fmla="*/ 228853 w 393953"/>
              <a:gd name="connsiteY1" fmla="*/ 131780 h 1306996"/>
              <a:gd name="connsiteX2" fmla="*/ 393953 w 393953"/>
              <a:gd name="connsiteY2" fmla="*/ 1293830 h 1306996"/>
              <a:gd name="connsiteX3" fmla="*/ 37711 w 393953"/>
              <a:gd name="connsiteY3" fmla="*/ 138130 h 1306996"/>
              <a:gd name="connsiteX4" fmla="*/ 32003 w 393953"/>
              <a:gd name="connsiteY4" fmla="*/ 20655 h 1306996"/>
              <a:gd name="connsiteX0" fmla="*/ 19085 w 381035"/>
              <a:gd name="connsiteY0" fmla="*/ 20655 h 1306996"/>
              <a:gd name="connsiteX1" fmla="*/ 215935 w 381035"/>
              <a:gd name="connsiteY1" fmla="*/ 131780 h 1306996"/>
              <a:gd name="connsiteX2" fmla="*/ 381035 w 381035"/>
              <a:gd name="connsiteY2" fmla="*/ 1293830 h 1306996"/>
              <a:gd name="connsiteX3" fmla="*/ 53368 w 381035"/>
              <a:gd name="connsiteY3" fmla="*/ 138130 h 1306996"/>
              <a:gd name="connsiteX4" fmla="*/ 19085 w 381035"/>
              <a:gd name="connsiteY4" fmla="*/ 20655 h 1306996"/>
              <a:gd name="connsiteX0" fmla="*/ 35323 w 397273"/>
              <a:gd name="connsiteY0" fmla="*/ 20655 h 1306996"/>
              <a:gd name="connsiteX1" fmla="*/ 232173 w 397273"/>
              <a:gd name="connsiteY1" fmla="*/ 131780 h 1306996"/>
              <a:gd name="connsiteX2" fmla="*/ 397273 w 397273"/>
              <a:gd name="connsiteY2" fmla="*/ 1293830 h 1306996"/>
              <a:gd name="connsiteX3" fmla="*/ 69606 w 397273"/>
              <a:gd name="connsiteY3" fmla="*/ 138130 h 1306996"/>
              <a:gd name="connsiteX4" fmla="*/ 35323 w 397273"/>
              <a:gd name="connsiteY4" fmla="*/ 20655 h 1306996"/>
              <a:gd name="connsiteX0" fmla="*/ 35323 w 397273"/>
              <a:gd name="connsiteY0" fmla="*/ 20655 h 1307854"/>
              <a:gd name="connsiteX1" fmla="*/ 232173 w 397273"/>
              <a:gd name="connsiteY1" fmla="*/ 131780 h 1307854"/>
              <a:gd name="connsiteX2" fmla="*/ 397273 w 397273"/>
              <a:gd name="connsiteY2" fmla="*/ 1293830 h 1307854"/>
              <a:gd name="connsiteX3" fmla="*/ 69606 w 397273"/>
              <a:gd name="connsiteY3" fmla="*/ 138130 h 1307854"/>
              <a:gd name="connsiteX4" fmla="*/ 35323 w 397273"/>
              <a:gd name="connsiteY4" fmla="*/ 20655 h 1307854"/>
              <a:gd name="connsiteX0" fmla="*/ 35323 w 398440"/>
              <a:gd name="connsiteY0" fmla="*/ 20655 h 1307854"/>
              <a:gd name="connsiteX1" fmla="*/ 232173 w 398440"/>
              <a:gd name="connsiteY1" fmla="*/ 131780 h 1307854"/>
              <a:gd name="connsiteX2" fmla="*/ 180732 w 398440"/>
              <a:gd name="connsiteY2" fmla="*/ 185755 h 1307854"/>
              <a:gd name="connsiteX3" fmla="*/ 397273 w 398440"/>
              <a:gd name="connsiteY3" fmla="*/ 1293830 h 1307854"/>
              <a:gd name="connsiteX4" fmla="*/ 69606 w 398440"/>
              <a:gd name="connsiteY4" fmla="*/ 138130 h 1307854"/>
              <a:gd name="connsiteX5" fmla="*/ 35323 w 398440"/>
              <a:gd name="connsiteY5" fmla="*/ 20655 h 1307854"/>
              <a:gd name="connsiteX0" fmla="*/ 35323 w 397764"/>
              <a:gd name="connsiteY0" fmla="*/ 20655 h 1307854"/>
              <a:gd name="connsiteX1" fmla="*/ 232173 w 397764"/>
              <a:gd name="connsiteY1" fmla="*/ 131780 h 1307854"/>
              <a:gd name="connsiteX2" fmla="*/ 180732 w 397764"/>
              <a:gd name="connsiteY2" fmla="*/ 185755 h 1307854"/>
              <a:gd name="connsiteX3" fmla="*/ 397273 w 397764"/>
              <a:gd name="connsiteY3" fmla="*/ 1293830 h 1307854"/>
              <a:gd name="connsiteX4" fmla="*/ 69606 w 397764"/>
              <a:gd name="connsiteY4" fmla="*/ 138130 h 1307854"/>
              <a:gd name="connsiteX5" fmla="*/ 35323 w 39776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44"/>
              <a:gd name="connsiteY0" fmla="*/ 20655 h 1307854"/>
              <a:gd name="connsiteX1" fmla="*/ 232173 w 397744"/>
              <a:gd name="connsiteY1" fmla="*/ 131780 h 1307854"/>
              <a:gd name="connsiteX2" fmla="*/ 158507 w 397744"/>
              <a:gd name="connsiteY2" fmla="*/ 182580 h 1307854"/>
              <a:gd name="connsiteX3" fmla="*/ 397273 w 397744"/>
              <a:gd name="connsiteY3" fmla="*/ 1293830 h 1307854"/>
              <a:gd name="connsiteX4" fmla="*/ 69606 w 397744"/>
              <a:gd name="connsiteY4" fmla="*/ 138130 h 1307854"/>
              <a:gd name="connsiteX5" fmla="*/ 35323 w 397744"/>
              <a:gd name="connsiteY5" fmla="*/ 20655 h 1307854"/>
              <a:gd name="connsiteX0" fmla="*/ 35323 w 397799"/>
              <a:gd name="connsiteY0" fmla="*/ 20655 h 1307854"/>
              <a:gd name="connsiteX1" fmla="*/ 232173 w 397799"/>
              <a:gd name="connsiteY1" fmla="*/ 131780 h 1307854"/>
              <a:gd name="connsiteX2" fmla="*/ 158507 w 397799"/>
              <a:gd name="connsiteY2" fmla="*/ 182580 h 1307854"/>
              <a:gd name="connsiteX3" fmla="*/ 397273 w 397799"/>
              <a:gd name="connsiteY3" fmla="*/ 1293830 h 1307854"/>
              <a:gd name="connsiteX4" fmla="*/ 69606 w 397799"/>
              <a:gd name="connsiteY4" fmla="*/ 138130 h 1307854"/>
              <a:gd name="connsiteX5" fmla="*/ 35323 w 397799"/>
              <a:gd name="connsiteY5" fmla="*/ 20655 h 1307854"/>
              <a:gd name="connsiteX0" fmla="*/ 30544 w 393020"/>
              <a:gd name="connsiteY0" fmla="*/ 14167 h 1301366"/>
              <a:gd name="connsiteX1" fmla="*/ 227394 w 393020"/>
              <a:gd name="connsiteY1" fmla="*/ 125292 h 1301366"/>
              <a:gd name="connsiteX2" fmla="*/ 153728 w 393020"/>
              <a:gd name="connsiteY2" fmla="*/ 176092 h 1301366"/>
              <a:gd name="connsiteX3" fmla="*/ 392494 w 393020"/>
              <a:gd name="connsiteY3" fmla="*/ 1287342 h 1301366"/>
              <a:gd name="connsiteX4" fmla="*/ 64827 w 393020"/>
              <a:gd name="connsiteY4" fmla="*/ 131642 h 1301366"/>
              <a:gd name="connsiteX5" fmla="*/ 30544 w 393020"/>
              <a:gd name="connsiteY5" fmla="*/ 14167 h 1301366"/>
              <a:gd name="connsiteX0" fmla="*/ 20293 w 382769"/>
              <a:gd name="connsiteY0" fmla="*/ 19467 h 1306666"/>
              <a:gd name="connsiteX1" fmla="*/ 217143 w 382769"/>
              <a:gd name="connsiteY1" fmla="*/ 130592 h 1306666"/>
              <a:gd name="connsiteX2" fmla="*/ 143477 w 382769"/>
              <a:gd name="connsiteY2" fmla="*/ 181392 h 1306666"/>
              <a:gd name="connsiteX3" fmla="*/ 382243 w 382769"/>
              <a:gd name="connsiteY3" fmla="*/ 1292642 h 1306666"/>
              <a:gd name="connsiteX4" fmla="*/ 54576 w 382769"/>
              <a:gd name="connsiteY4" fmla="*/ 136942 h 1306666"/>
              <a:gd name="connsiteX5" fmla="*/ 20293 w 382769"/>
              <a:gd name="connsiteY5" fmla="*/ 19467 h 130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769" h="1306666">
                <a:moveTo>
                  <a:pt x="20293" y="19467"/>
                </a:moveTo>
                <a:lnTo>
                  <a:pt x="217143" y="130592"/>
                </a:lnTo>
                <a:cubicBezTo>
                  <a:pt x="241378" y="158109"/>
                  <a:pt x="179460" y="127417"/>
                  <a:pt x="143477" y="181392"/>
                </a:cubicBezTo>
                <a:cubicBezTo>
                  <a:pt x="-76656" y="1378367"/>
                  <a:pt x="400764" y="1300579"/>
                  <a:pt x="382243" y="1292642"/>
                </a:cubicBezTo>
                <a:cubicBezTo>
                  <a:pt x="350386" y="1293700"/>
                  <a:pt x="-142274" y="1517538"/>
                  <a:pt x="54576" y="136942"/>
                </a:cubicBezTo>
                <a:cubicBezTo>
                  <a:pt x="-40674" y="-56204"/>
                  <a:pt x="17011" y="7825"/>
                  <a:pt x="20293" y="19467"/>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 xmlns:a16="http://schemas.microsoft.com/office/drawing/2014/main" id="{174BD9BF-2D4E-5845-9B2E-37C155798C35}"/>
              </a:ext>
            </a:extLst>
          </p:cNvPr>
          <p:cNvSpPr/>
          <p:nvPr/>
        </p:nvSpPr>
        <p:spPr>
          <a:xfrm>
            <a:off x="141622" y="201909"/>
            <a:ext cx="742135" cy="914183"/>
          </a:xfrm>
          <a:prstGeom prst="rect">
            <a:avLst/>
          </a:prstGeom>
          <a:noFill/>
        </p:spPr>
        <p:txBody>
          <a:bodyPr wrap="square" lIns="82382" tIns="41191" rIns="82382" bIns="41191">
            <a:spAutoFit/>
          </a:bodyPr>
          <a:lstStyle/>
          <a:p>
            <a:pPr algn="ctr" defTabSz="411919"/>
            <a:r>
              <a:rPr lang="en-US" sz="5400" b="1" dirty="0" smtClean="0">
                <a:ln w="0"/>
                <a:solidFill>
                  <a:schemeClr val="bg1"/>
                </a:solidFill>
                <a:latin typeface="Bernard MT Condensed" panose="02050806060905020404" pitchFamily="18" charset="77"/>
                <a:cs typeface="Calibri Light" panose="020F0302020204030204" pitchFamily="34" charset="0"/>
              </a:rPr>
              <a:t>4</a:t>
            </a:r>
            <a:endParaRPr lang="en-US" sz="5400" b="1" dirty="0">
              <a:ln w="0"/>
              <a:solidFill>
                <a:schemeClr val="bg1"/>
              </a:solidFill>
              <a:latin typeface="Bernard MT Condensed" panose="02050806060905020404" pitchFamily="18" charset="77"/>
              <a:cs typeface="Calibri Light" panose="020F0302020204030204" pitchFamily="34" charset="0"/>
            </a:endParaRPr>
          </a:p>
        </p:txBody>
      </p:sp>
      <p:pic>
        <p:nvPicPr>
          <p:cNvPr id="34" name="Logo_Step 3">
            <a:extLst>
              <a:ext uri="{FF2B5EF4-FFF2-40B4-BE49-F238E27FC236}">
                <a16:creationId xmlns="" xmlns:a16="http://schemas.microsoft.com/office/drawing/2014/main" id="{18409744-B920-984E-9B4E-3D142EE2E46E}"/>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401938" y="357288"/>
            <a:ext cx="541190" cy="541190"/>
          </a:xfrm>
          <a:prstGeom prst="rect">
            <a:avLst/>
          </a:prstGeom>
        </p:spPr>
      </p:pic>
      <p:sp>
        <p:nvSpPr>
          <p:cNvPr id="35" name="Text content_Step 3">
            <a:extLst>
              <a:ext uri="{FF2B5EF4-FFF2-40B4-BE49-F238E27FC236}">
                <a16:creationId xmlns="" xmlns:a16="http://schemas.microsoft.com/office/drawing/2014/main" id="{939BBC90-7BB0-4040-AE23-C0EBE0FD2648}"/>
              </a:ext>
            </a:extLst>
          </p:cNvPr>
          <p:cNvSpPr/>
          <p:nvPr/>
        </p:nvSpPr>
        <p:spPr>
          <a:xfrm>
            <a:off x="890416" y="1310267"/>
            <a:ext cx="1521707" cy="298630"/>
          </a:xfrm>
          <a:prstGeom prst="rect">
            <a:avLst/>
          </a:prstGeom>
          <a:noFill/>
        </p:spPr>
        <p:txBody>
          <a:bodyPr wrap="square" lIns="82382" tIns="41191" rIns="82382" bIns="41191">
            <a:spAutoFit/>
          </a:bodyPr>
          <a:lstStyle/>
          <a:p>
            <a:r>
              <a:rPr lang="fr-FR" sz="1400" dirty="0" smtClean="0"/>
              <a:t>Plan d’action</a:t>
            </a:r>
            <a:endParaRPr lang="fr-FR" sz="1400" dirty="0">
              <a:latin typeface="Times New Roman" pitchFamily="18" charset="0"/>
              <a:cs typeface="Times New Roman" pitchFamily="18" charset="0"/>
            </a:endParaRPr>
          </a:p>
        </p:txBody>
      </p:sp>
      <p:sp>
        <p:nvSpPr>
          <p:cNvPr id="36" name="Text_Title_Step 3">
            <a:extLst>
              <a:ext uri="{FF2B5EF4-FFF2-40B4-BE49-F238E27FC236}">
                <a16:creationId xmlns="" xmlns:a16="http://schemas.microsoft.com/office/drawing/2014/main" id="{FB0A3920-27CD-5646-B290-CCC428D412EB}"/>
              </a:ext>
            </a:extLst>
          </p:cNvPr>
          <p:cNvSpPr/>
          <p:nvPr/>
        </p:nvSpPr>
        <p:spPr>
          <a:xfrm>
            <a:off x="888007" y="785184"/>
            <a:ext cx="1792131" cy="523220"/>
          </a:xfrm>
          <a:prstGeom prst="rect">
            <a:avLst/>
          </a:prstGeom>
          <a:noFill/>
        </p:spPr>
        <p:txBody>
          <a:bodyPr wrap="square" lIns="91440" tIns="45720" rIns="91440" bIns="45720">
            <a:spAutoFit/>
          </a:bodyPr>
          <a:lstStyle/>
          <a:p>
            <a:pPr algn="ctr"/>
            <a:r>
              <a:rPr lang="en-US" sz="2800" b="1" dirty="0" err="1" smtClean="0">
                <a:ln w="0"/>
                <a:solidFill>
                  <a:srgbClr val="00B0F0"/>
                </a:solidFill>
                <a:latin typeface="Century Gothic" panose="020B0502020202020204" pitchFamily="34" charset="0"/>
              </a:rPr>
              <a:t>Etape</a:t>
            </a:r>
            <a:r>
              <a:rPr lang="en-US" sz="2800" b="1" dirty="0" smtClean="0">
                <a:ln w="0"/>
                <a:solidFill>
                  <a:srgbClr val="00B0F0"/>
                </a:solidFill>
                <a:latin typeface="Century Gothic" panose="020B0502020202020204" pitchFamily="34" charset="0"/>
              </a:rPr>
              <a:t> 4</a:t>
            </a:r>
            <a:endParaRPr lang="en-US" b="1" cap="none" spc="0" dirty="0">
              <a:ln w="0"/>
              <a:solidFill>
                <a:srgbClr val="00B0F0"/>
              </a:solidFill>
              <a:latin typeface="Century Gothic" panose="020B0502020202020204" pitchFamily="34" charset="0"/>
            </a:endParaRPr>
          </a:p>
        </p:txBody>
      </p:sp>
    </p:spTree>
    <p:extLst>
      <p:ext uri="{BB962C8B-B14F-4D97-AF65-F5344CB8AC3E}">
        <p14:creationId xmlns:p14="http://schemas.microsoft.com/office/powerpoint/2010/main" xmlns="" val="38527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fltVal val="0"/>
                                          </p:val>
                                        </p:tav>
                                        <p:tav tm="100000">
                                          <p:val>
                                            <p:strVal val="#ppt_w"/>
                                          </p:val>
                                        </p:tav>
                                      </p:tavLst>
                                    </p:anim>
                                    <p:anim calcmode="lin" valueType="num">
                                      <p:cBhvr>
                                        <p:cTn id="8" dur="1000" fill="hold"/>
                                        <p:tgtEl>
                                          <p:spTgt spid="28"/>
                                        </p:tgtEl>
                                        <p:attrNameLst>
                                          <p:attrName>ppt_h</p:attrName>
                                        </p:attrNameLst>
                                      </p:cBhvr>
                                      <p:tavLst>
                                        <p:tav tm="0">
                                          <p:val>
                                            <p:fltVal val="0"/>
                                          </p:val>
                                        </p:tav>
                                        <p:tav tm="100000">
                                          <p:val>
                                            <p:strVal val="#ppt_h"/>
                                          </p:val>
                                        </p:tav>
                                      </p:tavLst>
                                    </p:anim>
                                    <p:anim calcmode="lin" valueType="num">
                                      <p:cBhvr>
                                        <p:cTn id="9" dur="1000" fill="hold"/>
                                        <p:tgtEl>
                                          <p:spTgt spid="28"/>
                                        </p:tgtEl>
                                        <p:attrNameLst>
                                          <p:attrName>style.rotation</p:attrName>
                                        </p:attrNameLst>
                                      </p:cBhvr>
                                      <p:tavLst>
                                        <p:tav tm="0">
                                          <p:val>
                                            <p:fltVal val="90"/>
                                          </p:val>
                                        </p:tav>
                                        <p:tav tm="100000">
                                          <p:val>
                                            <p:fltVal val="0"/>
                                          </p:val>
                                        </p:tav>
                                      </p:tavLst>
                                    </p:anim>
                                    <p:animEffect transition="in" filter="fade">
                                      <p:cBhvr>
                                        <p:cTn id="10" dur="1000"/>
                                        <p:tgtEl>
                                          <p:spTgt spid="28"/>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up)">
                                      <p:cBhvr>
                                        <p:cTn id="22" dur="500"/>
                                        <p:tgtEl>
                                          <p:spTgt spid="3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par>
                                <p:cTn id="26" presetID="22" presetClass="entr" presetSubtype="4"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250"/>
                                        <p:tgtEl>
                                          <p:spTgt spid="34"/>
                                        </p:tgtEl>
                                      </p:cBhvr>
                                    </p:animEffect>
                                  </p:childTnLst>
                                </p:cTn>
                              </p:par>
                              <p:par>
                                <p:cTn id="29" presetID="2" presetClass="entr" presetSubtype="2"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1+#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0-#ppt_w/2"/>
                                          </p:val>
                                        </p:tav>
                                        <p:tav tm="100000">
                                          <p:val>
                                            <p:strVal val="#ppt_x"/>
                                          </p:val>
                                        </p:tav>
                                      </p:tavLst>
                                    </p:anim>
                                    <p:anim calcmode="lin" valueType="num">
                                      <p:cBhvr additive="base">
                                        <p:cTn id="3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16667E-6 -4.07407E-6 L 0.57461 -0.71365 " pathEditMode="relative" rAng="0" ptsTypes="AA">
                                      <p:cBhvr>
                                        <p:cTn id="40" dur="2000" fill="hold"/>
                                        <p:tgtEl>
                                          <p:spTgt spid="12"/>
                                        </p:tgtEl>
                                        <p:attrNameLst>
                                          <p:attrName>ppt_x</p:attrName>
                                          <p:attrName>ppt_y</p:attrName>
                                        </p:attrNameLst>
                                      </p:cBhvr>
                                      <p:rCtr x="28724" y="-35694"/>
                                    </p:animMotion>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nodeType="clickEffect">
                                  <p:stCondLst>
                                    <p:cond delay="0"/>
                                  </p:stCondLst>
                                  <p:childTnLst>
                                    <p:anim calcmode="lin" valueType="num">
                                      <p:cBhvr>
                                        <p:cTn id="44" dur="500"/>
                                        <p:tgtEl>
                                          <p:spTgt spid="12"/>
                                        </p:tgtEl>
                                        <p:attrNameLst>
                                          <p:attrName>ppt_w</p:attrName>
                                        </p:attrNameLst>
                                      </p:cBhvr>
                                      <p:tavLst>
                                        <p:tav tm="0">
                                          <p:val>
                                            <p:strVal val="ppt_w"/>
                                          </p:val>
                                        </p:tav>
                                        <p:tav tm="100000">
                                          <p:val>
                                            <p:fltVal val="0"/>
                                          </p:val>
                                        </p:tav>
                                      </p:tavLst>
                                    </p:anim>
                                    <p:anim calcmode="lin" valueType="num">
                                      <p:cBhvr>
                                        <p:cTn id="45" dur="500"/>
                                        <p:tgtEl>
                                          <p:spTgt spid="12"/>
                                        </p:tgtEl>
                                        <p:attrNameLst>
                                          <p:attrName>ppt_h</p:attrName>
                                        </p:attrNameLst>
                                      </p:cBhvr>
                                      <p:tavLst>
                                        <p:tav tm="0">
                                          <p:val>
                                            <p:strVal val="ppt_h"/>
                                          </p:val>
                                        </p:tav>
                                        <p:tav tm="100000">
                                          <p:val>
                                            <p:fltVal val="0"/>
                                          </p:val>
                                        </p:tav>
                                      </p:tavLst>
                                    </p:anim>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circle(in)">
                                      <p:cBhvr>
                                        <p:cTn id="52" dur="20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3" presetClass="exit" presetSubtype="32" fill="hold" nodeType="clickEffect">
                                  <p:stCondLst>
                                    <p:cond delay="0"/>
                                  </p:stCondLst>
                                  <p:childTnLst>
                                    <p:anim calcmode="lin" valueType="num">
                                      <p:cBhvr>
                                        <p:cTn id="63" dur="500"/>
                                        <p:tgtEl>
                                          <p:spTgt spid="2"/>
                                        </p:tgtEl>
                                        <p:attrNameLst>
                                          <p:attrName>ppt_w</p:attrName>
                                        </p:attrNameLst>
                                      </p:cBhvr>
                                      <p:tavLst>
                                        <p:tav tm="0">
                                          <p:val>
                                            <p:strVal val="ppt_w"/>
                                          </p:val>
                                        </p:tav>
                                        <p:tav tm="100000">
                                          <p:val>
                                            <p:fltVal val="0"/>
                                          </p:val>
                                        </p:tav>
                                      </p:tavLst>
                                    </p:anim>
                                    <p:anim calcmode="lin" valueType="num">
                                      <p:cBhvr>
                                        <p:cTn id="64" dur="500"/>
                                        <p:tgtEl>
                                          <p:spTgt spid="2"/>
                                        </p:tgtEl>
                                        <p:attrNameLst>
                                          <p:attrName>ppt_h</p:attrName>
                                        </p:attrNameLst>
                                      </p:cBhvr>
                                      <p:tavLst>
                                        <p:tav tm="0">
                                          <p:val>
                                            <p:strVal val="ppt_h"/>
                                          </p:val>
                                        </p:tav>
                                        <p:tav tm="100000">
                                          <p:val>
                                            <p:fltVal val="0"/>
                                          </p:val>
                                        </p:tav>
                                      </p:tavLst>
                                    </p:anim>
                                    <p:animEffect transition="out" filter="fade">
                                      <p:cBhvr>
                                        <p:cTn id="65" dur="500"/>
                                        <p:tgtEl>
                                          <p:spTgt spid="2"/>
                                        </p:tgtEl>
                                      </p:cBhvr>
                                    </p:animEffect>
                                    <p:set>
                                      <p:cBhvr>
                                        <p:cTn id="66" dur="1" fill="hold">
                                          <p:stCondLst>
                                            <p:cond delay="499"/>
                                          </p:stCondLst>
                                        </p:cTn>
                                        <p:tgtEl>
                                          <p:spTgt spid="2"/>
                                        </p:tgtEl>
                                        <p:attrNameLst>
                                          <p:attrName>style.visibility</p:attrName>
                                        </p:attrNameLst>
                                      </p:cBhvr>
                                      <p:to>
                                        <p:strVal val="hidden"/>
                                      </p:to>
                                    </p:set>
                                  </p:childTnLst>
                                </p:cTn>
                              </p:par>
                              <p:par>
                                <p:cTn id="67" presetID="53" presetClass="exit" presetSubtype="32" fill="hold" grpId="1" nodeType="withEffect">
                                  <p:stCondLst>
                                    <p:cond delay="0"/>
                                  </p:stCondLst>
                                  <p:childTnLst>
                                    <p:anim calcmode="lin" valueType="num">
                                      <p:cBhvr>
                                        <p:cTn id="68" dur="500"/>
                                        <p:tgtEl>
                                          <p:spTgt spid="3"/>
                                        </p:tgtEl>
                                        <p:attrNameLst>
                                          <p:attrName>ppt_w</p:attrName>
                                        </p:attrNameLst>
                                      </p:cBhvr>
                                      <p:tavLst>
                                        <p:tav tm="0">
                                          <p:val>
                                            <p:strVal val="ppt_w"/>
                                          </p:val>
                                        </p:tav>
                                        <p:tav tm="100000">
                                          <p:val>
                                            <p:fltVal val="0"/>
                                          </p:val>
                                        </p:tav>
                                      </p:tavLst>
                                    </p:anim>
                                    <p:anim calcmode="lin" valueType="num">
                                      <p:cBhvr>
                                        <p:cTn id="69" dur="500"/>
                                        <p:tgtEl>
                                          <p:spTgt spid="3"/>
                                        </p:tgtEl>
                                        <p:attrNameLst>
                                          <p:attrName>ppt_h</p:attrName>
                                        </p:attrNameLst>
                                      </p:cBhvr>
                                      <p:tavLst>
                                        <p:tav tm="0">
                                          <p:val>
                                            <p:strVal val="ppt_h"/>
                                          </p:val>
                                        </p:tav>
                                        <p:tav tm="100000">
                                          <p:val>
                                            <p:fltVal val="0"/>
                                          </p:val>
                                        </p:tav>
                                      </p:tavLst>
                                    </p:anim>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1000"/>
                                        <p:tgtEl>
                                          <p:spTgt spid="13"/>
                                        </p:tgtEl>
                                      </p:cBhvr>
                                    </p:animEffect>
                                    <p:anim calcmode="lin" valueType="num">
                                      <p:cBhvr>
                                        <p:cTn id="77" dur="1000" fill="hold"/>
                                        <p:tgtEl>
                                          <p:spTgt spid="13"/>
                                        </p:tgtEl>
                                        <p:attrNameLst>
                                          <p:attrName>ppt_x</p:attrName>
                                        </p:attrNameLst>
                                      </p:cBhvr>
                                      <p:tavLst>
                                        <p:tav tm="0">
                                          <p:val>
                                            <p:strVal val="#ppt_x"/>
                                          </p:val>
                                        </p:tav>
                                        <p:tav tm="100000">
                                          <p:val>
                                            <p:strVal val="#ppt_x"/>
                                          </p:val>
                                        </p:tav>
                                      </p:tavLst>
                                    </p:anim>
                                    <p:anim calcmode="lin" valueType="num">
                                      <p:cBhvr>
                                        <p:cTn id="7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nodeType="clickEffect">
                                  <p:stCondLst>
                                    <p:cond delay="0"/>
                                  </p:stCondLst>
                                  <p:childTnLst>
                                    <p:animMotion origin="layout" path="M -4.16667E-6 1.11111E-6 L 0.56524 -0.77662 " pathEditMode="relative" rAng="0" ptsTypes="AA">
                                      <p:cBhvr>
                                        <p:cTn id="82" dur="2000" fill="hold"/>
                                        <p:tgtEl>
                                          <p:spTgt spid="13"/>
                                        </p:tgtEl>
                                        <p:attrNameLst>
                                          <p:attrName>ppt_x</p:attrName>
                                          <p:attrName>ppt_y</p:attrName>
                                        </p:attrNameLst>
                                      </p:cBhvr>
                                      <p:rCtr x="28255" y="-38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8" grpId="0" animBg="1"/>
      <p:bldP spid="29" grpId="0" animBg="1"/>
      <p:bldP spid="30" grpId="0" animBg="1"/>
      <p:bldP spid="31" grpId="0" animBg="1"/>
      <p:bldP spid="32" grpId="0" animBg="1"/>
      <p:bldP spid="33"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228510" y="954935"/>
            <a:ext cx="2656496" cy="400110"/>
          </a:xfrm>
          <a:prstGeom prst="rect">
            <a:avLst/>
          </a:prstGeom>
          <a:noFill/>
        </p:spPr>
        <p:txBody>
          <a:bodyPr wrap="none" rtlCol="0">
            <a:spAutoFit/>
          </a:bodyPr>
          <a:lstStyle/>
          <a:p>
            <a:r>
              <a:rPr lang="fr-FR" dirty="0" smtClean="0"/>
              <a:t>II. </a:t>
            </a:r>
            <a:r>
              <a:rPr lang="fr-FR" sz="2000" dirty="0" smtClean="0">
                <a:latin typeface="Times New Roman" panose="02020603050405020304" pitchFamily="18" charset="0"/>
                <a:cs typeface="Times New Roman" panose="02020603050405020304" pitchFamily="18" charset="0"/>
              </a:rPr>
              <a:t>Présentation du projet</a:t>
            </a:r>
            <a:endParaRPr lang="fr-FR" sz="2000" dirty="0">
              <a:latin typeface="Times New Roman" panose="02020603050405020304" pitchFamily="18" charset="0"/>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2398643" y="1441174"/>
            <a:ext cx="2925801"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latin typeface="Times New Roman" pitchFamily="18" charset="0"/>
                <a:cs typeface="Times New Roman" pitchFamily="18" charset="0"/>
              </a:rPr>
              <a:t>Problématique soulevée</a:t>
            </a:r>
            <a:endParaRPr lang="fr-FR" sz="2000" dirty="0">
              <a:latin typeface="Times New Roman" pitchFamily="18" charset="0"/>
              <a:cs typeface="Times New Roman" pitchFamily="18" charset="0"/>
            </a:endParaRPr>
          </a:p>
        </p:txBody>
      </p:sp>
      <p:sp>
        <p:nvSpPr>
          <p:cNvPr id="12" name="Oval 3">
            <a:extLst>
              <a:ext uri="{FF2B5EF4-FFF2-40B4-BE49-F238E27FC236}">
                <a16:creationId xmlns:a16="http://schemas.microsoft.com/office/drawing/2014/main" xmlns="" id="{B4B70EDC-CC4B-1041-9797-335BAEC404CA}"/>
              </a:ext>
            </a:extLst>
          </p:cNvPr>
          <p:cNvSpPr/>
          <p:nvPr/>
        </p:nvSpPr>
        <p:spPr>
          <a:xfrm>
            <a:off x="5055104" y="3635117"/>
            <a:ext cx="1019004" cy="1019004"/>
          </a:xfrm>
          <a:prstGeom prst="ellipse">
            <a:avLst/>
          </a:prstGeom>
          <a:solidFill>
            <a:srgbClr val="FBF9FC"/>
          </a:solidFill>
          <a:ln w="15875">
            <a:gradFill flip="none" rotWithShape="1">
              <a:gsLst>
                <a:gs pos="0">
                  <a:schemeClr val="bg1"/>
                </a:gs>
                <a:gs pos="100000">
                  <a:schemeClr val="bg1">
                    <a:lumMod val="65000"/>
                  </a:schemeClr>
                </a:gs>
              </a:gsLst>
              <a:lin ang="2700000" scaled="1"/>
              <a:tileRect/>
            </a:gradFill>
          </a:ln>
          <a:effectLst>
            <a:outerShdw blurRad="304800" dist="622300" dir="3540000" sx="92000" sy="92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4">
            <a:extLst>
              <a:ext uri="{FF2B5EF4-FFF2-40B4-BE49-F238E27FC236}">
                <a16:creationId xmlns:a16="http://schemas.microsoft.com/office/drawing/2014/main" xmlns="" id="{908F92E7-D837-5F4D-A658-9F03D46B8CF2}"/>
              </a:ext>
            </a:extLst>
          </p:cNvPr>
          <p:cNvSpPr/>
          <p:nvPr/>
        </p:nvSpPr>
        <p:spPr>
          <a:xfrm>
            <a:off x="5174848" y="3754861"/>
            <a:ext cx="779516" cy="779516"/>
          </a:xfrm>
          <a:prstGeom prst="ellipse">
            <a:avLst/>
          </a:prstGeom>
          <a:gradFill flip="none" rotWithShape="1">
            <a:gsLst>
              <a:gs pos="29000">
                <a:srgbClr val="70A39B"/>
              </a:gs>
              <a:gs pos="57000">
                <a:srgbClr val="537771"/>
              </a:gs>
              <a:gs pos="100000">
                <a:srgbClr val="39504C"/>
              </a:gs>
            </a:gsLst>
            <a:lin ang="2700000" scaled="1"/>
            <a:tileRect/>
          </a:gradFill>
          <a:ln w="15875">
            <a:gradFill flip="none" rotWithShape="1">
              <a:gsLst>
                <a:gs pos="0">
                  <a:schemeClr val="bg1">
                    <a:lumMod val="85000"/>
                  </a:schemeClr>
                </a:gs>
                <a:gs pos="100000">
                  <a:schemeClr val="bg1">
                    <a:lumMod val="65000"/>
                  </a:schemeClr>
                </a:gs>
              </a:gsLst>
              <a:lin ang="135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6">
            <a:extLst>
              <a:ext uri="{FF2B5EF4-FFF2-40B4-BE49-F238E27FC236}">
                <a16:creationId xmlns:a16="http://schemas.microsoft.com/office/drawing/2014/main" xmlns="" id="{A0574E3C-7D03-D84D-A0C8-22A332B0DB6C}"/>
              </a:ext>
            </a:extLst>
          </p:cNvPr>
          <p:cNvGrpSpPr>
            <a:grpSpLocks noChangeAspect="1"/>
          </p:cNvGrpSpPr>
          <p:nvPr/>
        </p:nvGrpSpPr>
        <p:grpSpPr>
          <a:xfrm>
            <a:off x="5137023" y="1691788"/>
            <a:ext cx="1133606" cy="1133606"/>
            <a:chOff x="9268664" y="297034"/>
            <a:chExt cx="2068552" cy="2068552"/>
          </a:xfrm>
        </p:grpSpPr>
        <p:sp>
          <p:nvSpPr>
            <p:cNvPr id="15" name="Oval 7">
              <a:extLst>
                <a:ext uri="{FF2B5EF4-FFF2-40B4-BE49-F238E27FC236}">
                  <a16:creationId xmlns:a16="http://schemas.microsoft.com/office/drawing/2014/main" xmlns="" id="{DCAD71EF-47AC-1C44-A221-16B88CA028FE}"/>
                </a:ext>
              </a:extLst>
            </p:cNvPr>
            <p:cNvSpPr/>
            <p:nvPr/>
          </p:nvSpPr>
          <p:spPr>
            <a:xfrm>
              <a:off x="9268664" y="297034"/>
              <a:ext cx="2068552" cy="2068552"/>
            </a:xfrm>
            <a:prstGeom prst="ellipse">
              <a:avLst/>
            </a:prstGeom>
            <a:solidFill>
              <a:srgbClr val="FBF9FC"/>
            </a:solidFill>
            <a:ln w="12700">
              <a:gradFill flip="none" rotWithShape="1">
                <a:gsLst>
                  <a:gs pos="0">
                    <a:schemeClr val="bg1"/>
                  </a:gs>
                  <a:gs pos="100000">
                    <a:schemeClr val="bg1">
                      <a:lumMod val="65000"/>
                    </a:schemeClr>
                  </a:gs>
                </a:gsLst>
                <a:lin ang="2700000" scaled="1"/>
                <a:tileRect/>
              </a:gradFill>
            </a:ln>
            <a:effectLst>
              <a:outerShdw blurRad="165100" dist="203200" dir="2700000" sx="98000" sy="98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8">
              <a:extLst>
                <a:ext uri="{FF2B5EF4-FFF2-40B4-BE49-F238E27FC236}">
                  <a16:creationId xmlns:a16="http://schemas.microsoft.com/office/drawing/2014/main" xmlns="" id="{8FBAFC52-B440-1D4A-87C9-481E309A3995}"/>
                </a:ext>
              </a:extLst>
            </p:cNvPr>
            <p:cNvSpPr/>
            <p:nvPr/>
          </p:nvSpPr>
          <p:spPr>
            <a:xfrm>
              <a:off x="9511741" y="540111"/>
              <a:ext cx="1582396" cy="1582396"/>
            </a:xfrm>
            <a:prstGeom prst="ellipse">
              <a:avLst/>
            </a:prstGeom>
            <a:gradFill flip="none" rotWithShape="1">
              <a:gsLst>
                <a:gs pos="35000">
                  <a:srgbClr val="FF5D65"/>
                </a:gs>
                <a:gs pos="63000">
                  <a:srgbClr val="EF3C33"/>
                </a:gs>
                <a:gs pos="86000">
                  <a:srgbClr val="CE332A"/>
                </a:gs>
              </a:gsLst>
              <a:lin ang="2700000" scaled="1"/>
              <a:tileRect/>
            </a:gradFill>
            <a:ln w="12700">
              <a:gradFill flip="none" rotWithShape="1">
                <a:gsLst>
                  <a:gs pos="0">
                    <a:schemeClr val="bg1">
                      <a:lumMod val="85000"/>
                    </a:schemeClr>
                  </a:gs>
                  <a:gs pos="100000">
                    <a:schemeClr val="bg1">
                      <a:lumMod val="65000"/>
                    </a:schemeClr>
                  </a:gs>
                </a:gsLst>
                <a:lin ang="13500000" scaled="1"/>
                <a:tileRect/>
              </a:gradFill>
            </a:ln>
            <a:effectLst>
              <a:innerShdw blurRad="1143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xmlns="" id="{88925546-C73A-DF4F-A8B6-7AC10B819D76}"/>
              </a:ext>
            </a:extLst>
          </p:cNvPr>
          <p:cNvSpPr>
            <a:spLocks noChangeAspect="1"/>
          </p:cNvSpPr>
          <p:nvPr/>
        </p:nvSpPr>
        <p:spPr>
          <a:xfrm>
            <a:off x="6437137" y="1296856"/>
            <a:ext cx="2317396" cy="1077218"/>
          </a:xfrm>
          <a:prstGeom prst="rect">
            <a:avLst/>
          </a:prstGeom>
          <a:noFill/>
        </p:spPr>
        <p:txBody>
          <a:bodyPr wrap="square" lIns="91440" tIns="45720" rIns="91440" bIns="45720">
            <a:spAutoFit/>
          </a:bodyPr>
          <a:lstStyle/>
          <a:p>
            <a:r>
              <a:rPr lang="fr-FR" sz="1600" b="1" dirty="0" smtClean="0">
                <a:latin typeface="Times New Roman" pitchFamily="18" charset="0"/>
                <a:cs typeface="Times New Roman" pitchFamily="18" charset="0"/>
              </a:rPr>
              <a:t>Remplissage correct des fiches de programmations annuel et des ordres de mission</a:t>
            </a:r>
            <a:r>
              <a:rPr lang="fr-FR" sz="1400" dirty="0" smtClean="0"/>
              <a:t> </a:t>
            </a:r>
            <a:r>
              <a:rPr lang="en-US" sz="1400" b="1" dirty="0" smtClean="0">
                <a:ln w="0"/>
                <a:solidFill>
                  <a:srgbClr val="EF3C33"/>
                </a:solidFill>
                <a:latin typeface="Century Gothic" panose="020B0502020202020204" pitchFamily="34" charset="0"/>
                <a:cs typeface="Arial" panose="020B0604020202020204" pitchFamily="34" charset="0"/>
              </a:rPr>
              <a:t> </a:t>
            </a:r>
            <a:endParaRPr lang="en-US" sz="1400" b="1" cap="none" spc="0" dirty="0">
              <a:ln w="0"/>
              <a:solidFill>
                <a:srgbClr val="EF3C33"/>
              </a:solidFill>
              <a:latin typeface="Century Gothic" panose="020B0502020202020204" pitchFamily="34" charset="0"/>
              <a:cs typeface="Arial" panose="020B0604020202020204" pitchFamily="34" charset="0"/>
            </a:endParaRPr>
          </a:p>
        </p:txBody>
      </p:sp>
      <p:pic>
        <p:nvPicPr>
          <p:cNvPr id="20" name="Picture 13">
            <a:extLst>
              <a:ext uri="{FF2B5EF4-FFF2-40B4-BE49-F238E27FC236}">
                <a16:creationId xmlns:a16="http://schemas.microsoft.com/office/drawing/2014/main" xmlns="" id="{692C2EC4-32DD-614B-8723-EBC4BBB67A4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547558" y="2067129"/>
            <a:ext cx="277498" cy="330790"/>
          </a:xfrm>
          <a:prstGeom prst="rect">
            <a:avLst/>
          </a:prstGeom>
        </p:spPr>
      </p:pic>
      <p:grpSp>
        <p:nvGrpSpPr>
          <p:cNvPr id="21" name="Group 14">
            <a:extLst>
              <a:ext uri="{FF2B5EF4-FFF2-40B4-BE49-F238E27FC236}">
                <a16:creationId xmlns:a16="http://schemas.microsoft.com/office/drawing/2014/main" xmlns="" id="{21AAB094-8B8E-C041-B37A-C7F97ABCB1AD}"/>
              </a:ext>
            </a:extLst>
          </p:cNvPr>
          <p:cNvGrpSpPr>
            <a:grpSpLocks noChangeAspect="1"/>
          </p:cNvGrpSpPr>
          <p:nvPr/>
        </p:nvGrpSpPr>
        <p:grpSpPr>
          <a:xfrm>
            <a:off x="7174381" y="3086439"/>
            <a:ext cx="1133606" cy="1133606"/>
            <a:chOff x="9268664" y="297034"/>
            <a:chExt cx="2068552" cy="2068552"/>
          </a:xfrm>
        </p:grpSpPr>
        <p:sp>
          <p:nvSpPr>
            <p:cNvPr id="24" name="Oval 15">
              <a:extLst>
                <a:ext uri="{FF2B5EF4-FFF2-40B4-BE49-F238E27FC236}">
                  <a16:creationId xmlns:a16="http://schemas.microsoft.com/office/drawing/2014/main" xmlns="" id="{8E9E8C7F-DC72-6B4E-96C3-8EF70EC612B4}"/>
                </a:ext>
              </a:extLst>
            </p:cNvPr>
            <p:cNvSpPr/>
            <p:nvPr/>
          </p:nvSpPr>
          <p:spPr>
            <a:xfrm>
              <a:off x="9268664" y="297034"/>
              <a:ext cx="2068552" cy="2068552"/>
            </a:xfrm>
            <a:prstGeom prst="ellipse">
              <a:avLst/>
            </a:prstGeom>
            <a:solidFill>
              <a:srgbClr val="FBF9FC"/>
            </a:solidFill>
            <a:ln w="12700">
              <a:gradFill flip="none" rotWithShape="1">
                <a:gsLst>
                  <a:gs pos="0">
                    <a:schemeClr val="bg1"/>
                  </a:gs>
                  <a:gs pos="100000">
                    <a:schemeClr val="bg1">
                      <a:lumMod val="65000"/>
                    </a:schemeClr>
                  </a:gs>
                </a:gsLst>
                <a:lin ang="2700000" scaled="1"/>
                <a:tileRect/>
              </a:gradFill>
            </a:ln>
            <a:effectLst>
              <a:outerShdw blurRad="165100" dist="203200" dir="2700000" sx="98000" sy="98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6">
              <a:extLst>
                <a:ext uri="{FF2B5EF4-FFF2-40B4-BE49-F238E27FC236}">
                  <a16:creationId xmlns:a16="http://schemas.microsoft.com/office/drawing/2014/main" xmlns="" id="{76088223-F0ED-564F-90C9-F57EF6513E96}"/>
                </a:ext>
              </a:extLst>
            </p:cNvPr>
            <p:cNvSpPr/>
            <p:nvPr/>
          </p:nvSpPr>
          <p:spPr>
            <a:xfrm>
              <a:off x="9511741" y="540111"/>
              <a:ext cx="1582396" cy="1582396"/>
            </a:xfrm>
            <a:prstGeom prst="ellipse">
              <a:avLst/>
            </a:prstGeom>
            <a:gradFill flip="none" rotWithShape="1">
              <a:gsLst>
                <a:gs pos="35000">
                  <a:srgbClr val="FFC000"/>
                </a:gs>
                <a:gs pos="63000">
                  <a:srgbClr val="FF9300"/>
                </a:gs>
                <a:gs pos="86000">
                  <a:srgbClr val="FF9300"/>
                </a:gs>
              </a:gsLst>
              <a:lin ang="2700000" scaled="1"/>
              <a:tileRect/>
            </a:gradFill>
            <a:ln w="12700">
              <a:gradFill flip="none" rotWithShape="1">
                <a:gsLst>
                  <a:gs pos="0">
                    <a:schemeClr val="bg1">
                      <a:lumMod val="85000"/>
                    </a:schemeClr>
                  </a:gs>
                  <a:gs pos="100000">
                    <a:schemeClr val="bg1">
                      <a:lumMod val="65000"/>
                    </a:schemeClr>
                  </a:gs>
                </a:gsLst>
                <a:lin ang="13500000" scaled="1"/>
                <a:tileRect/>
              </a:gradFill>
            </a:ln>
            <a:effectLst>
              <a:innerShdw blurRad="1143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xmlns="" id="{0E55DFC2-D8CA-2B43-8559-242592DF15B0}"/>
              </a:ext>
            </a:extLst>
          </p:cNvPr>
          <p:cNvSpPr>
            <a:spLocks noChangeAspect="1"/>
          </p:cNvSpPr>
          <p:nvPr/>
        </p:nvSpPr>
        <p:spPr>
          <a:xfrm>
            <a:off x="8538927" y="2771708"/>
            <a:ext cx="2349206" cy="1077218"/>
          </a:xfrm>
          <a:prstGeom prst="rect">
            <a:avLst/>
          </a:prstGeom>
          <a:noFill/>
        </p:spPr>
        <p:txBody>
          <a:bodyPr wrap="square" lIns="91440" tIns="45720" rIns="91440" bIns="45720">
            <a:spAutoFit/>
          </a:bodyPr>
          <a:lstStyle/>
          <a:p>
            <a:r>
              <a:rPr lang="fr-FR" sz="1600" b="1" dirty="0" smtClean="0">
                <a:latin typeface="Times New Roman" pitchFamily="18" charset="0"/>
                <a:cs typeface="Times New Roman" pitchFamily="18" charset="0"/>
              </a:rPr>
              <a:t>Recherche des fiches de programmation annuelle ainsi que des ordres de missions</a:t>
            </a:r>
            <a:r>
              <a:rPr lang="fr-FR" sz="1600" dirty="0" smtClean="0">
                <a:latin typeface="Times New Roman" pitchFamily="18" charset="0"/>
                <a:cs typeface="Times New Roman" pitchFamily="18" charset="0"/>
              </a:rPr>
              <a:t> </a:t>
            </a:r>
            <a:r>
              <a:rPr lang="en-US" sz="1600" b="1" dirty="0" smtClean="0">
                <a:ln w="0"/>
                <a:solidFill>
                  <a:srgbClr val="FFC000"/>
                </a:solidFill>
                <a:latin typeface="Times New Roman" pitchFamily="18" charset="0"/>
                <a:cs typeface="Times New Roman" pitchFamily="18" charset="0"/>
              </a:rPr>
              <a:t> </a:t>
            </a:r>
            <a:endParaRPr lang="en-US" sz="1600" b="1" cap="none" spc="0" dirty="0">
              <a:ln w="0"/>
              <a:solidFill>
                <a:srgbClr val="FFC000"/>
              </a:solidFill>
              <a:latin typeface="Times New Roman" pitchFamily="18" charset="0"/>
              <a:cs typeface="Times New Roman" pitchFamily="18" charset="0"/>
            </a:endParaRPr>
          </a:p>
        </p:txBody>
      </p:sp>
      <p:pic>
        <p:nvPicPr>
          <p:cNvPr id="28" name="Picture 21">
            <a:extLst>
              <a:ext uri="{FF2B5EF4-FFF2-40B4-BE49-F238E27FC236}">
                <a16:creationId xmlns:a16="http://schemas.microsoft.com/office/drawing/2014/main" xmlns="" id="{60DC922E-850B-1146-AF31-38F844B086C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539522" y="3451541"/>
            <a:ext cx="402792" cy="385772"/>
          </a:xfrm>
          <a:prstGeom prst="rect">
            <a:avLst/>
          </a:prstGeom>
        </p:spPr>
      </p:pic>
      <p:grpSp>
        <p:nvGrpSpPr>
          <p:cNvPr id="29" name="Group 22">
            <a:extLst>
              <a:ext uri="{FF2B5EF4-FFF2-40B4-BE49-F238E27FC236}">
                <a16:creationId xmlns:a16="http://schemas.microsoft.com/office/drawing/2014/main" xmlns="" id="{429CFD9F-6F74-2F47-B9D0-B0F22DDCEED8}"/>
              </a:ext>
            </a:extLst>
          </p:cNvPr>
          <p:cNvGrpSpPr>
            <a:grpSpLocks noChangeAspect="1"/>
          </p:cNvGrpSpPr>
          <p:nvPr/>
        </p:nvGrpSpPr>
        <p:grpSpPr>
          <a:xfrm>
            <a:off x="6491718" y="5399510"/>
            <a:ext cx="1133606" cy="1133606"/>
            <a:chOff x="9268664" y="297034"/>
            <a:chExt cx="2068552" cy="2068552"/>
          </a:xfrm>
        </p:grpSpPr>
        <p:sp>
          <p:nvSpPr>
            <p:cNvPr id="30" name="Oval 23">
              <a:extLst>
                <a:ext uri="{FF2B5EF4-FFF2-40B4-BE49-F238E27FC236}">
                  <a16:creationId xmlns:a16="http://schemas.microsoft.com/office/drawing/2014/main" xmlns="" id="{F4BD2A18-B6AF-EA4B-8F2D-94DE038E05F5}"/>
                </a:ext>
              </a:extLst>
            </p:cNvPr>
            <p:cNvSpPr/>
            <p:nvPr/>
          </p:nvSpPr>
          <p:spPr>
            <a:xfrm>
              <a:off x="9268664" y="297034"/>
              <a:ext cx="2068552" cy="2068552"/>
            </a:xfrm>
            <a:prstGeom prst="ellipse">
              <a:avLst/>
            </a:prstGeom>
            <a:solidFill>
              <a:srgbClr val="FBF9FC"/>
            </a:solidFill>
            <a:ln w="12700">
              <a:gradFill flip="none" rotWithShape="1">
                <a:gsLst>
                  <a:gs pos="0">
                    <a:schemeClr val="bg1"/>
                  </a:gs>
                  <a:gs pos="100000">
                    <a:schemeClr val="bg1">
                      <a:lumMod val="65000"/>
                    </a:schemeClr>
                  </a:gs>
                </a:gsLst>
                <a:lin ang="2700000" scaled="1"/>
                <a:tileRect/>
              </a:gradFill>
            </a:ln>
            <a:effectLst>
              <a:outerShdw blurRad="165100" dist="203200" dir="2700000" sx="98000" sy="98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4">
              <a:extLst>
                <a:ext uri="{FF2B5EF4-FFF2-40B4-BE49-F238E27FC236}">
                  <a16:creationId xmlns:a16="http://schemas.microsoft.com/office/drawing/2014/main" xmlns="" id="{FFCB96AC-8BED-5D47-AEC0-145F08B85D94}"/>
                </a:ext>
              </a:extLst>
            </p:cNvPr>
            <p:cNvSpPr/>
            <p:nvPr/>
          </p:nvSpPr>
          <p:spPr>
            <a:xfrm>
              <a:off x="9511741" y="540111"/>
              <a:ext cx="1582396" cy="1582396"/>
            </a:xfrm>
            <a:prstGeom prst="ellipse">
              <a:avLst/>
            </a:prstGeom>
            <a:gradFill flip="none" rotWithShape="1">
              <a:gsLst>
                <a:gs pos="35000">
                  <a:srgbClr val="92D050"/>
                </a:gs>
                <a:gs pos="86000">
                  <a:srgbClr val="00B050"/>
                </a:gs>
              </a:gsLst>
              <a:lin ang="2700000" scaled="1"/>
              <a:tileRect/>
            </a:gradFill>
            <a:ln w="12700">
              <a:gradFill flip="none" rotWithShape="1">
                <a:gsLst>
                  <a:gs pos="0">
                    <a:schemeClr val="bg1">
                      <a:lumMod val="85000"/>
                    </a:schemeClr>
                  </a:gs>
                  <a:gs pos="100000">
                    <a:schemeClr val="bg1">
                      <a:lumMod val="65000"/>
                    </a:schemeClr>
                  </a:gs>
                </a:gsLst>
                <a:lin ang="13500000" scaled="1"/>
                <a:tileRect/>
              </a:gradFill>
            </a:ln>
            <a:effectLst>
              <a:innerShdw blurRad="1143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xmlns="" id="{6F61A5F4-588E-814C-97A1-192894B306EA}"/>
              </a:ext>
            </a:extLst>
          </p:cNvPr>
          <p:cNvSpPr>
            <a:spLocks noChangeAspect="1"/>
          </p:cNvSpPr>
          <p:nvPr/>
        </p:nvSpPr>
        <p:spPr>
          <a:xfrm>
            <a:off x="7710575" y="5153419"/>
            <a:ext cx="2889691" cy="1323439"/>
          </a:xfrm>
          <a:prstGeom prst="rect">
            <a:avLst/>
          </a:prstGeom>
          <a:noFill/>
        </p:spPr>
        <p:txBody>
          <a:bodyPr wrap="square" lIns="91440" tIns="45720" rIns="91440" bIns="45720">
            <a:spAutoFit/>
          </a:bodyPr>
          <a:lstStyle/>
          <a:p>
            <a:r>
              <a:rPr lang="fr-FR" sz="1600" b="1" dirty="0" smtClean="0">
                <a:latin typeface="Times New Roman" pitchFamily="18" charset="0"/>
                <a:cs typeface="Times New Roman" pitchFamily="18" charset="0"/>
              </a:rPr>
              <a:t>Sécurisation des rapports, et des suivis de mission, des recommandations, ce qui peut engendrer le manque de confidentialité</a:t>
            </a:r>
            <a:r>
              <a:rPr lang="en-US" sz="1600" b="1" dirty="0" smtClean="0">
                <a:ln w="0"/>
                <a:solidFill>
                  <a:srgbClr val="00B050"/>
                </a:solidFill>
                <a:latin typeface="Times New Roman" pitchFamily="18" charset="0"/>
                <a:cs typeface="Times New Roman" pitchFamily="18" charset="0"/>
              </a:rPr>
              <a:t> </a:t>
            </a:r>
            <a:endParaRPr lang="en-US" sz="1600" b="1" cap="none" spc="0" dirty="0">
              <a:ln w="0"/>
              <a:solidFill>
                <a:srgbClr val="00B050"/>
              </a:solidFill>
              <a:latin typeface="Times New Roman" pitchFamily="18" charset="0"/>
              <a:cs typeface="Times New Roman" pitchFamily="18" charset="0"/>
            </a:endParaRPr>
          </a:p>
        </p:txBody>
      </p:sp>
      <p:pic>
        <p:nvPicPr>
          <p:cNvPr id="34" name="Picture 29">
            <a:extLst>
              <a:ext uri="{FF2B5EF4-FFF2-40B4-BE49-F238E27FC236}">
                <a16:creationId xmlns:a16="http://schemas.microsoft.com/office/drawing/2014/main" xmlns="" id="{F0153945-B350-3D4F-9A3E-E86B38250AB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852971" y="5772733"/>
            <a:ext cx="422070" cy="381034"/>
          </a:xfrm>
          <a:prstGeom prst="rect">
            <a:avLst/>
          </a:prstGeom>
        </p:spPr>
      </p:pic>
      <p:grpSp>
        <p:nvGrpSpPr>
          <p:cNvPr id="35" name="Group 30">
            <a:extLst>
              <a:ext uri="{FF2B5EF4-FFF2-40B4-BE49-F238E27FC236}">
                <a16:creationId xmlns:a16="http://schemas.microsoft.com/office/drawing/2014/main" xmlns="" id="{85B64934-14D9-674B-9561-AF14E0D88B3C}"/>
              </a:ext>
            </a:extLst>
          </p:cNvPr>
          <p:cNvGrpSpPr>
            <a:grpSpLocks noChangeAspect="1"/>
          </p:cNvGrpSpPr>
          <p:nvPr/>
        </p:nvGrpSpPr>
        <p:grpSpPr>
          <a:xfrm>
            <a:off x="2960758" y="4757741"/>
            <a:ext cx="1133606" cy="1133606"/>
            <a:chOff x="9268664" y="297034"/>
            <a:chExt cx="2068552" cy="2068552"/>
          </a:xfrm>
        </p:grpSpPr>
        <p:sp>
          <p:nvSpPr>
            <p:cNvPr id="36" name="Oval 31">
              <a:extLst>
                <a:ext uri="{FF2B5EF4-FFF2-40B4-BE49-F238E27FC236}">
                  <a16:creationId xmlns:a16="http://schemas.microsoft.com/office/drawing/2014/main" xmlns="" id="{9C1F9FCC-0878-C444-B5BD-F8AC4C6CCF4D}"/>
                </a:ext>
              </a:extLst>
            </p:cNvPr>
            <p:cNvSpPr/>
            <p:nvPr/>
          </p:nvSpPr>
          <p:spPr>
            <a:xfrm>
              <a:off x="9268664" y="297034"/>
              <a:ext cx="2068552" cy="2068552"/>
            </a:xfrm>
            <a:prstGeom prst="ellipse">
              <a:avLst/>
            </a:prstGeom>
            <a:solidFill>
              <a:srgbClr val="FBF9FC"/>
            </a:solidFill>
            <a:ln w="12700">
              <a:gradFill flip="none" rotWithShape="1">
                <a:gsLst>
                  <a:gs pos="0">
                    <a:schemeClr val="bg1"/>
                  </a:gs>
                  <a:gs pos="100000">
                    <a:schemeClr val="bg1">
                      <a:lumMod val="65000"/>
                    </a:schemeClr>
                  </a:gs>
                </a:gsLst>
                <a:lin ang="2700000" scaled="1"/>
                <a:tileRect/>
              </a:gradFill>
            </a:ln>
            <a:effectLst>
              <a:outerShdw blurRad="165100" dist="203200" dir="2700000" sx="98000" sy="98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2">
              <a:extLst>
                <a:ext uri="{FF2B5EF4-FFF2-40B4-BE49-F238E27FC236}">
                  <a16:creationId xmlns:a16="http://schemas.microsoft.com/office/drawing/2014/main" xmlns="" id="{32A75A84-0AD5-0945-8C7C-BBA73BB7F7EB}"/>
                </a:ext>
              </a:extLst>
            </p:cNvPr>
            <p:cNvSpPr/>
            <p:nvPr/>
          </p:nvSpPr>
          <p:spPr>
            <a:xfrm>
              <a:off x="9511741" y="540111"/>
              <a:ext cx="1582396" cy="1582396"/>
            </a:xfrm>
            <a:prstGeom prst="ellipse">
              <a:avLst/>
            </a:prstGeom>
            <a:gradFill flip="none" rotWithShape="1">
              <a:gsLst>
                <a:gs pos="34000">
                  <a:srgbClr val="59C8CF"/>
                </a:gs>
                <a:gs pos="86000">
                  <a:srgbClr val="2E6E7A"/>
                </a:gs>
              </a:gsLst>
              <a:lin ang="2700000" scaled="1"/>
              <a:tileRect/>
            </a:gradFill>
            <a:ln w="12700">
              <a:gradFill flip="none" rotWithShape="1">
                <a:gsLst>
                  <a:gs pos="0">
                    <a:schemeClr val="bg1">
                      <a:lumMod val="85000"/>
                    </a:schemeClr>
                  </a:gs>
                  <a:gs pos="100000">
                    <a:schemeClr val="bg1">
                      <a:lumMod val="65000"/>
                    </a:schemeClr>
                  </a:gs>
                </a:gsLst>
                <a:lin ang="13500000" scaled="1"/>
                <a:tileRect/>
              </a:gradFill>
            </a:ln>
            <a:effectLst>
              <a:innerShdw blurRad="114300">
                <a:prstClr val="black">
                  <a:alpha val="6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xmlns="" id="{B4E755A0-F2E6-EB44-A408-456E27A134E1}"/>
              </a:ext>
            </a:extLst>
          </p:cNvPr>
          <p:cNvSpPr>
            <a:spLocks noChangeAspect="1"/>
          </p:cNvSpPr>
          <p:nvPr/>
        </p:nvSpPr>
        <p:spPr>
          <a:xfrm>
            <a:off x="4002866" y="5711663"/>
            <a:ext cx="1889933" cy="830997"/>
          </a:xfrm>
          <a:prstGeom prst="rect">
            <a:avLst/>
          </a:prstGeom>
          <a:noFill/>
        </p:spPr>
        <p:txBody>
          <a:bodyPr wrap="square" lIns="91440" tIns="45720" rIns="91440" bIns="45720">
            <a:spAutoFit/>
          </a:bodyPr>
          <a:lstStyle/>
          <a:p>
            <a:r>
              <a:rPr lang="fr-FR" sz="1600" b="1" dirty="0" smtClean="0">
                <a:latin typeface="Times New Roman" pitchFamily="18" charset="0"/>
                <a:cs typeface="Times New Roman" pitchFamily="18" charset="0"/>
              </a:rPr>
              <a:t>Gestion des suivis des missions et des recommandations</a:t>
            </a:r>
            <a:r>
              <a:rPr lang="en-US" sz="1600" b="1" dirty="0" smtClean="0">
                <a:ln w="0"/>
                <a:solidFill>
                  <a:srgbClr val="2E6E7A"/>
                </a:solidFill>
                <a:latin typeface="Times New Roman" pitchFamily="18" charset="0"/>
                <a:cs typeface="Times New Roman" pitchFamily="18" charset="0"/>
              </a:rPr>
              <a:t> </a:t>
            </a:r>
            <a:r>
              <a:rPr lang="en-US" sz="1400" b="1" dirty="0" smtClean="0">
                <a:ln w="0"/>
                <a:solidFill>
                  <a:srgbClr val="2E6E7A"/>
                </a:solidFill>
                <a:latin typeface="Century Gothic" panose="020B0502020202020204" pitchFamily="34" charset="0"/>
                <a:cs typeface="Arial" panose="020B0604020202020204" pitchFamily="34" charset="0"/>
              </a:rPr>
              <a:t>  </a:t>
            </a:r>
            <a:endParaRPr lang="en-US" sz="1400" b="1" cap="none" spc="0" dirty="0">
              <a:ln w="0"/>
              <a:solidFill>
                <a:srgbClr val="2E6E7A"/>
              </a:solidFill>
              <a:latin typeface="Century Gothic" panose="020B0502020202020204" pitchFamily="34" charset="0"/>
              <a:cs typeface="Arial" panose="020B0604020202020204" pitchFamily="34" charset="0"/>
            </a:endParaRPr>
          </a:p>
        </p:txBody>
      </p:sp>
      <p:pic>
        <p:nvPicPr>
          <p:cNvPr id="40" name="Picture 37">
            <a:extLst>
              <a:ext uri="{FF2B5EF4-FFF2-40B4-BE49-F238E27FC236}">
                <a16:creationId xmlns:a16="http://schemas.microsoft.com/office/drawing/2014/main" xmlns="" id="{906BB80E-5BFA-F848-AA84-68ED2A33E86F}"/>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307931" y="5084156"/>
            <a:ext cx="454768" cy="461454"/>
          </a:xfrm>
          <a:prstGeom prst="rect">
            <a:avLst/>
          </a:prstGeom>
        </p:spPr>
      </p:pic>
      <p:sp>
        <p:nvSpPr>
          <p:cNvPr id="54" name="Arc 53">
            <a:extLst>
              <a:ext uri="{FF2B5EF4-FFF2-40B4-BE49-F238E27FC236}">
                <a16:creationId xmlns:a16="http://schemas.microsoft.com/office/drawing/2014/main" xmlns="" id="{1358F6D7-A618-7C45-BE6E-E5D2813920FE}"/>
              </a:ext>
            </a:extLst>
          </p:cNvPr>
          <p:cNvSpPr/>
          <p:nvPr/>
        </p:nvSpPr>
        <p:spPr>
          <a:xfrm>
            <a:off x="4871073" y="3451086"/>
            <a:ext cx="1387066" cy="1387066"/>
          </a:xfrm>
          <a:prstGeom prst="arc">
            <a:avLst>
              <a:gd name="adj1" fmla="val 13301668"/>
              <a:gd name="adj2" fmla="val 18826858"/>
            </a:avLst>
          </a:prstGeom>
          <a:ln w="12700">
            <a:solidFill>
              <a:srgbClr val="EF3C3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56">
            <a:extLst>
              <a:ext uri="{FF2B5EF4-FFF2-40B4-BE49-F238E27FC236}">
                <a16:creationId xmlns:a16="http://schemas.microsoft.com/office/drawing/2014/main" xmlns="" id="{30219433-A620-BF49-BA6F-B2072769BD67}"/>
              </a:ext>
            </a:extLst>
          </p:cNvPr>
          <p:cNvSpPr/>
          <p:nvPr/>
        </p:nvSpPr>
        <p:spPr>
          <a:xfrm rot="18620768">
            <a:off x="4729734" y="2746137"/>
            <a:ext cx="2052853" cy="428742"/>
          </a:xfrm>
          <a:custGeom>
            <a:avLst/>
            <a:gdLst>
              <a:gd name="connsiteX0" fmla="*/ 2052853 w 2052853"/>
              <a:gd name="connsiteY0" fmla="*/ 193347 h 352561"/>
              <a:gd name="connsiteX1" fmla="*/ 2050211 w 2052853"/>
              <a:gd name="connsiteY1" fmla="*/ 197179 h 352561"/>
              <a:gd name="connsiteX2" fmla="*/ 1980199 w 2052853"/>
              <a:gd name="connsiteY2" fmla="*/ 236521 h 352561"/>
              <a:gd name="connsiteX3" fmla="*/ 39714 w 2052853"/>
              <a:gd name="connsiteY3" fmla="*/ 91012 h 352561"/>
              <a:gd name="connsiteX4" fmla="*/ 0 w 2052853"/>
              <a:gd name="connsiteY4" fmla="*/ 107915 h 352561"/>
              <a:gd name="connsiteX5" fmla="*/ 261 w 2052853"/>
              <a:gd name="connsiteY5" fmla="*/ 98729 h 352561"/>
              <a:gd name="connsiteX6" fmla="*/ 2004621 w 2052853"/>
              <a:gd name="connsiteY6" fmla="*/ 217022 h 3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53" h="352561">
                <a:moveTo>
                  <a:pt x="2052853" y="193347"/>
                </a:moveTo>
                <a:lnTo>
                  <a:pt x="2050211" y="197179"/>
                </a:lnTo>
                <a:lnTo>
                  <a:pt x="1980199" y="236521"/>
                </a:lnTo>
                <a:cubicBezTo>
                  <a:pt x="1203981" y="638323"/>
                  <a:pt x="691038" y="-151873"/>
                  <a:pt x="39714" y="91012"/>
                </a:cubicBezTo>
                <a:lnTo>
                  <a:pt x="0" y="107915"/>
                </a:lnTo>
                <a:lnTo>
                  <a:pt x="261" y="98729"/>
                </a:lnTo>
                <a:cubicBezTo>
                  <a:pt x="634030" y="-276868"/>
                  <a:pt x="1219271" y="565256"/>
                  <a:pt x="2004621" y="217022"/>
                </a:cubicBezTo>
                <a:close/>
              </a:path>
            </a:pathLst>
          </a:custGeom>
          <a:solidFill>
            <a:srgbClr val="DD4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8">
            <a:extLst>
              <a:ext uri="{FF2B5EF4-FFF2-40B4-BE49-F238E27FC236}">
                <a16:creationId xmlns:a16="http://schemas.microsoft.com/office/drawing/2014/main" xmlns="" id="{86481C25-E2F2-BB42-BA4C-03C25AF8C3CC}"/>
              </a:ext>
            </a:extLst>
          </p:cNvPr>
          <p:cNvSpPr/>
          <p:nvPr/>
        </p:nvSpPr>
        <p:spPr>
          <a:xfrm rot="841564">
            <a:off x="6060837" y="3742026"/>
            <a:ext cx="2052853" cy="428742"/>
          </a:xfrm>
          <a:custGeom>
            <a:avLst/>
            <a:gdLst>
              <a:gd name="connsiteX0" fmla="*/ 2052853 w 2052853"/>
              <a:gd name="connsiteY0" fmla="*/ 193347 h 352561"/>
              <a:gd name="connsiteX1" fmla="*/ 2050211 w 2052853"/>
              <a:gd name="connsiteY1" fmla="*/ 197179 h 352561"/>
              <a:gd name="connsiteX2" fmla="*/ 1980199 w 2052853"/>
              <a:gd name="connsiteY2" fmla="*/ 236521 h 352561"/>
              <a:gd name="connsiteX3" fmla="*/ 39714 w 2052853"/>
              <a:gd name="connsiteY3" fmla="*/ 91012 h 352561"/>
              <a:gd name="connsiteX4" fmla="*/ 0 w 2052853"/>
              <a:gd name="connsiteY4" fmla="*/ 107915 h 352561"/>
              <a:gd name="connsiteX5" fmla="*/ 261 w 2052853"/>
              <a:gd name="connsiteY5" fmla="*/ 98729 h 352561"/>
              <a:gd name="connsiteX6" fmla="*/ 2004621 w 2052853"/>
              <a:gd name="connsiteY6" fmla="*/ 217022 h 3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53" h="352561">
                <a:moveTo>
                  <a:pt x="2052853" y="193347"/>
                </a:moveTo>
                <a:lnTo>
                  <a:pt x="2050211" y="197179"/>
                </a:lnTo>
                <a:lnTo>
                  <a:pt x="1980199" y="236521"/>
                </a:lnTo>
                <a:cubicBezTo>
                  <a:pt x="1203981" y="638323"/>
                  <a:pt x="691038" y="-151873"/>
                  <a:pt x="39714" y="91012"/>
                </a:cubicBezTo>
                <a:lnTo>
                  <a:pt x="0" y="107915"/>
                </a:lnTo>
                <a:lnTo>
                  <a:pt x="261" y="98729"/>
                </a:lnTo>
                <a:cubicBezTo>
                  <a:pt x="634030" y="-276868"/>
                  <a:pt x="1219271" y="565256"/>
                  <a:pt x="2004621" y="217022"/>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9">
            <a:extLst>
              <a:ext uri="{FF2B5EF4-FFF2-40B4-BE49-F238E27FC236}">
                <a16:creationId xmlns:a16="http://schemas.microsoft.com/office/drawing/2014/main" xmlns="" id="{992D8999-132E-924E-9D4B-EBB9B8F88728}"/>
              </a:ext>
            </a:extLst>
          </p:cNvPr>
          <p:cNvSpPr/>
          <p:nvPr/>
        </p:nvSpPr>
        <p:spPr>
          <a:xfrm rot="3866826">
            <a:off x="5285656" y="5453222"/>
            <a:ext cx="2052853" cy="428742"/>
          </a:xfrm>
          <a:custGeom>
            <a:avLst/>
            <a:gdLst>
              <a:gd name="connsiteX0" fmla="*/ 2052853 w 2052853"/>
              <a:gd name="connsiteY0" fmla="*/ 193347 h 352561"/>
              <a:gd name="connsiteX1" fmla="*/ 2050211 w 2052853"/>
              <a:gd name="connsiteY1" fmla="*/ 197179 h 352561"/>
              <a:gd name="connsiteX2" fmla="*/ 1980199 w 2052853"/>
              <a:gd name="connsiteY2" fmla="*/ 236521 h 352561"/>
              <a:gd name="connsiteX3" fmla="*/ 39714 w 2052853"/>
              <a:gd name="connsiteY3" fmla="*/ 91012 h 352561"/>
              <a:gd name="connsiteX4" fmla="*/ 0 w 2052853"/>
              <a:gd name="connsiteY4" fmla="*/ 107915 h 352561"/>
              <a:gd name="connsiteX5" fmla="*/ 261 w 2052853"/>
              <a:gd name="connsiteY5" fmla="*/ 98729 h 352561"/>
              <a:gd name="connsiteX6" fmla="*/ 2004621 w 2052853"/>
              <a:gd name="connsiteY6" fmla="*/ 217022 h 3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53" h="352561">
                <a:moveTo>
                  <a:pt x="2052853" y="193347"/>
                </a:moveTo>
                <a:lnTo>
                  <a:pt x="2050211" y="197179"/>
                </a:lnTo>
                <a:lnTo>
                  <a:pt x="1980199" y="236521"/>
                </a:lnTo>
                <a:cubicBezTo>
                  <a:pt x="1203981" y="638323"/>
                  <a:pt x="691038" y="-151873"/>
                  <a:pt x="39714" y="91012"/>
                </a:cubicBezTo>
                <a:lnTo>
                  <a:pt x="0" y="107915"/>
                </a:lnTo>
                <a:lnTo>
                  <a:pt x="261" y="98729"/>
                </a:lnTo>
                <a:cubicBezTo>
                  <a:pt x="634030" y="-276868"/>
                  <a:pt x="1219271" y="565256"/>
                  <a:pt x="2004621" y="217022"/>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60">
            <a:extLst>
              <a:ext uri="{FF2B5EF4-FFF2-40B4-BE49-F238E27FC236}">
                <a16:creationId xmlns:a16="http://schemas.microsoft.com/office/drawing/2014/main" xmlns="" id="{4F011515-1551-2242-BB70-D4DE4F31E091}"/>
              </a:ext>
            </a:extLst>
          </p:cNvPr>
          <p:cNvSpPr/>
          <p:nvPr/>
        </p:nvSpPr>
        <p:spPr>
          <a:xfrm rot="9837290">
            <a:off x="2863763" y="4530659"/>
            <a:ext cx="2052853" cy="428742"/>
          </a:xfrm>
          <a:custGeom>
            <a:avLst/>
            <a:gdLst>
              <a:gd name="connsiteX0" fmla="*/ 2052853 w 2052853"/>
              <a:gd name="connsiteY0" fmla="*/ 193347 h 352561"/>
              <a:gd name="connsiteX1" fmla="*/ 2050211 w 2052853"/>
              <a:gd name="connsiteY1" fmla="*/ 197179 h 352561"/>
              <a:gd name="connsiteX2" fmla="*/ 1980199 w 2052853"/>
              <a:gd name="connsiteY2" fmla="*/ 236521 h 352561"/>
              <a:gd name="connsiteX3" fmla="*/ 39714 w 2052853"/>
              <a:gd name="connsiteY3" fmla="*/ 91012 h 352561"/>
              <a:gd name="connsiteX4" fmla="*/ 0 w 2052853"/>
              <a:gd name="connsiteY4" fmla="*/ 107915 h 352561"/>
              <a:gd name="connsiteX5" fmla="*/ 261 w 2052853"/>
              <a:gd name="connsiteY5" fmla="*/ 98729 h 352561"/>
              <a:gd name="connsiteX6" fmla="*/ 2004621 w 2052853"/>
              <a:gd name="connsiteY6" fmla="*/ 217022 h 3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53" h="352561">
                <a:moveTo>
                  <a:pt x="2052853" y="193347"/>
                </a:moveTo>
                <a:lnTo>
                  <a:pt x="2050211" y="197179"/>
                </a:lnTo>
                <a:lnTo>
                  <a:pt x="1980199" y="236521"/>
                </a:lnTo>
                <a:cubicBezTo>
                  <a:pt x="1203981" y="638323"/>
                  <a:pt x="691038" y="-151873"/>
                  <a:pt x="39714" y="91012"/>
                </a:cubicBezTo>
                <a:lnTo>
                  <a:pt x="0" y="107915"/>
                </a:lnTo>
                <a:lnTo>
                  <a:pt x="261" y="98729"/>
                </a:lnTo>
                <a:cubicBezTo>
                  <a:pt x="634030" y="-276868"/>
                  <a:pt x="1219271" y="565256"/>
                  <a:pt x="2004621" y="217022"/>
                </a:cubicBezTo>
                <a:close/>
              </a:path>
            </a:pathLst>
          </a:custGeom>
          <a:solidFill>
            <a:srgbClr val="70B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74">
            <a:extLst>
              <a:ext uri="{FF2B5EF4-FFF2-40B4-BE49-F238E27FC236}">
                <a16:creationId xmlns:a16="http://schemas.microsoft.com/office/drawing/2014/main" xmlns="" id="{469B37AE-A269-1C41-9A8E-B90E8319ACA2}"/>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333876" y="2335960"/>
            <a:ext cx="382898" cy="313762"/>
          </a:xfrm>
          <a:prstGeom prst="rect">
            <a:avLst/>
          </a:prstGeom>
        </p:spPr>
      </p:pic>
      <p:sp>
        <p:nvSpPr>
          <p:cNvPr id="68" name="Arc 67">
            <a:extLst>
              <a:ext uri="{FF2B5EF4-FFF2-40B4-BE49-F238E27FC236}">
                <a16:creationId xmlns:a16="http://schemas.microsoft.com/office/drawing/2014/main" xmlns="" id="{E569D4D9-4C14-6048-888A-B6E6E4E21DA2}"/>
              </a:ext>
            </a:extLst>
          </p:cNvPr>
          <p:cNvSpPr/>
          <p:nvPr/>
        </p:nvSpPr>
        <p:spPr>
          <a:xfrm>
            <a:off x="4871073" y="3451086"/>
            <a:ext cx="1387066" cy="1387066"/>
          </a:xfrm>
          <a:prstGeom prst="arc">
            <a:avLst>
              <a:gd name="adj1" fmla="val 18788375"/>
              <a:gd name="adj2" fmla="val 3135573"/>
            </a:avLst>
          </a:prstGeom>
          <a:ln w="127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xmlns="" id="{02E63787-168B-5F44-9B60-6A8B06B26921}"/>
              </a:ext>
            </a:extLst>
          </p:cNvPr>
          <p:cNvSpPr/>
          <p:nvPr/>
        </p:nvSpPr>
        <p:spPr>
          <a:xfrm>
            <a:off x="4871073" y="3438023"/>
            <a:ext cx="1387066" cy="1387066"/>
          </a:xfrm>
          <a:prstGeom prst="arc">
            <a:avLst>
              <a:gd name="adj1" fmla="val 3267458"/>
              <a:gd name="adj2" fmla="val 8906269"/>
            </a:avLst>
          </a:prstGeom>
          <a:ln w="12700">
            <a:solidFill>
              <a:srgbClr val="00B05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xmlns="" id="{6CD81095-C84F-F548-A7D0-5592553182CD}"/>
              </a:ext>
            </a:extLst>
          </p:cNvPr>
          <p:cNvSpPr/>
          <p:nvPr/>
        </p:nvSpPr>
        <p:spPr>
          <a:xfrm>
            <a:off x="4871073" y="3451086"/>
            <a:ext cx="1387066" cy="1387066"/>
          </a:xfrm>
          <a:prstGeom prst="arc">
            <a:avLst>
              <a:gd name="adj1" fmla="val 9020063"/>
              <a:gd name="adj2" fmla="val 13183779"/>
            </a:avLst>
          </a:prstGeom>
          <a:ln w="127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Picture 76">
            <a:extLst>
              <a:ext uri="{FF2B5EF4-FFF2-40B4-BE49-F238E27FC236}">
                <a16:creationId xmlns:a16="http://schemas.microsoft.com/office/drawing/2014/main" xmlns="" id="{813D8A72-8BA9-0842-A76C-77E5280DA992}"/>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5294509" y="3866514"/>
            <a:ext cx="520696" cy="520696"/>
          </a:xfrm>
          <a:prstGeom prst="rect">
            <a:avLst/>
          </a:prstGeom>
        </p:spPr>
      </p:pic>
      <p:sp>
        <p:nvSpPr>
          <p:cNvPr id="41" name="Arrondir un rectangle avec un coin du même côté 40"/>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Rectangle 4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43" name="Groupe 42"/>
          <p:cNvGrpSpPr/>
          <p:nvPr/>
        </p:nvGrpSpPr>
        <p:grpSpPr>
          <a:xfrm>
            <a:off x="0" y="3590289"/>
            <a:ext cx="1499943" cy="410215"/>
            <a:chOff x="657439" y="2988629"/>
            <a:chExt cx="1499943" cy="410215"/>
          </a:xfrm>
        </p:grpSpPr>
        <p:sp>
          <p:nvSpPr>
            <p:cNvPr id="44" name="Chevron 4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46" name="Groupe 45"/>
          <p:cNvGrpSpPr/>
          <p:nvPr/>
        </p:nvGrpSpPr>
        <p:grpSpPr>
          <a:xfrm>
            <a:off x="14243" y="2447281"/>
            <a:ext cx="1485700" cy="410215"/>
            <a:chOff x="671682" y="2988629"/>
            <a:chExt cx="1485700" cy="410215"/>
          </a:xfrm>
        </p:grpSpPr>
        <p:sp>
          <p:nvSpPr>
            <p:cNvPr id="47" name="Chevron 4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49" name="Groupe 48"/>
          <p:cNvGrpSpPr/>
          <p:nvPr/>
        </p:nvGrpSpPr>
        <p:grpSpPr>
          <a:xfrm>
            <a:off x="28741" y="3018785"/>
            <a:ext cx="1485700" cy="410215"/>
            <a:chOff x="671682" y="2988629"/>
            <a:chExt cx="1485700" cy="410215"/>
          </a:xfrm>
        </p:grpSpPr>
        <p:sp>
          <p:nvSpPr>
            <p:cNvPr id="50" name="Chevron 4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52" name="Groupe 51"/>
          <p:cNvGrpSpPr/>
          <p:nvPr/>
        </p:nvGrpSpPr>
        <p:grpSpPr>
          <a:xfrm>
            <a:off x="0" y="1343461"/>
            <a:ext cx="1485700" cy="410215"/>
            <a:chOff x="671682" y="2988629"/>
            <a:chExt cx="1485700" cy="410215"/>
          </a:xfrm>
        </p:grpSpPr>
        <p:sp>
          <p:nvSpPr>
            <p:cNvPr id="53" name="Chevron 5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60" name="Groupe 59"/>
          <p:cNvGrpSpPr/>
          <p:nvPr/>
        </p:nvGrpSpPr>
        <p:grpSpPr>
          <a:xfrm>
            <a:off x="0" y="1857364"/>
            <a:ext cx="1153783" cy="410212"/>
            <a:chOff x="0" y="2988635"/>
            <a:chExt cx="1153783" cy="410212"/>
          </a:xfrm>
        </p:grpSpPr>
        <p:sp>
          <p:nvSpPr>
            <p:cNvPr id="61" name="Chevron 60"/>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2"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63" name="Groupe 62"/>
          <p:cNvGrpSpPr/>
          <p:nvPr/>
        </p:nvGrpSpPr>
        <p:grpSpPr>
          <a:xfrm>
            <a:off x="671683" y="1863595"/>
            <a:ext cx="1485700" cy="410215"/>
            <a:chOff x="671682" y="2988629"/>
            <a:chExt cx="1485700" cy="410215"/>
          </a:xfrm>
        </p:grpSpPr>
        <p:sp>
          <p:nvSpPr>
            <p:cNvPr id="64" name="Chevron 6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66" name="Plaque 65"/>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12/38</a:t>
            </a:r>
            <a:endParaRPr lang="fr-FR" dirty="0"/>
          </a:p>
        </p:txBody>
      </p:sp>
    </p:spTree>
    <p:extLst>
      <p:ext uri="{BB962C8B-B14F-4D97-AF65-F5344CB8AC3E}">
        <p14:creationId xmlns:p14="http://schemas.microsoft.com/office/powerpoint/2010/main" xmlns="" val="426920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2" presetClass="entr" presetSubtype="8"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0-#ppt_w/2"/>
                                          </p:val>
                                        </p:tav>
                                        <p:tav tm="100000">
                                          <p:val>
                                            <p:strVal val="#ppt_x"/>
                                          </p:val>
                                        </p:tav>
                                      </p:tavLst>
                                    </p:anim>
                                    <p:anim calcmode="lin" valueType="num">
                                      <p:cBhvr additive="base">
                                        <p:cTn id="24"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par>
                                <p:cTn id="30" presetID="23" presetClass="entr" presetSubtype="16"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500" fill="hold"/>
                                        <p:tgtEl>
                                          <p:spTgt spid="55"/>
                                        </p:tgtEl>
                                        <p:attrNameLst>
                                          <p:attrName>ppt_w</p:attrName>
                                        </p:attrNameLst>
                                      </p:cBhvr>
                                      <p:tavLst>
                                        <p:tav tm="0">
                                          <p:val>
                                            <p:fltVal val="0"/>
                                          </p:val>
                                        </p:tav>
                                        <p:tav tm="100000">
                                          <p:val>
                                            <p:strVal val="#ppt_w"/>
                                          </p:val>
                                        </p:tav>
                                      </p:tavLst>
                                    </p:anim>
                                    <p:anim calcmode="lin" valueType="num">
                                      <p:cBhvr>
                                        <p:cTn id="33" dur="500" fill="hold"/>
                                        <p:tgtEl>
                                          <p:spTgt spid="5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ppt_w</p:attrName>
                                        </p:attrNameLst>
                                      </p:cBhvr>
                                      <p:tavLst>
                                        <p:tav tm="0">
                                          <p:val>
                                            <p:fltVal val="0"/>
                                          </p:val>
                                        </p:tav>
                                        <p:tav tm="100000">
                                          <p:val>
                                            <p:strVal val="#ppt_w"/>
                                          </p:val>
                                        </p:tav>
                                      </p:tavLst>
                                    </p:anim>
                                    <p:anim calcmode="lin" valueType="num">
                                      <p:cBhvr>
                                        <p:cTn id="38" dur="500" fill="hold"/>
                                        <p:tgtEl>
                                          <p:spTgt spid="14"/>
                                        </p:tgtEl>
                                        <p:attrNameLst>
                                          <p:attrName>ppt_h</p:attrName>
                                        </p:attrNameLst>
                                      </p:cBhvr>
                                      <p:tavLst>
                                        <p:tav tm="0">
                                          <p:val>
                                            <p:fltVal val="0"/>
                                          </p:val>
                                        </p:tav>
                                        <p:tav tm="100000">
                                          <p:val>
                                            <p:strVal val="#ppt_h"/>
                                          </p:val>
                                        </p:tav>
                                      </p:tavLst>
                                    </p:anim>
                                    <p:animEffect transition="in" filter="fade">
                                      <p:cBhvr>
                                        <p:cTn id="39" dur="500"/>
                                        <p:tgtEl>
                                          <p:spTgt spid="14"/>
                                        </p:tgtEl>
                                      </p:cBhvr>
                                    </p:animEffect>
                                  </p:childTnLst>
                                </p:cTn>
                              </p:par>
                              <p:par>
                                <p:cTn id="40" presetID="2" presetClass="entr" presetSubtype="8"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0-#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1+#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par>
                                <p:cTn id="53" presetID="23" presetClass="entr" presetSubtype="16"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53" presetClass="entr" presetSubtype="16"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p:cTn id="60" dur="500" fill="hold"/>
                                        <p:tgtEl>
                                          <p:spTgt spid="21"/>
                                        </p:tgtEl>
                                        <p:attrNameLst>
                                          <p:attrName>ppt_w</p:attrName>
                                        </p:attrNameLst>
                                      </p:cBhvr>
                                      <p:tavLst>
                                        <p:tav tm="0">
                                          <p:val>
                                            <p:fltVal val="0"/>
                                          </p:val>
                                        </p:tav>
                                        <p:tav tm="100000">
                                          <p:val>
                                            <p:strVal val="#ppt_w"/>
                                          </p:val>
                                        </p:tav>
                                      </p:tavLst>
                                    </p:anim>
                                    <p:anim calcmode="lin" valueType="num">
                                      <p:cBhvr>
                                        <p:cTn id="61" dur="500" fill="hold"/>
                                        <p:tgtEl>
                                          <p:spTgt spid="21"/>
                                        </p:tgtEl>
                                        <p:attrNameLst>
                                          <p:attrName>ppt_h</p:attrName>
                                        </p:attrNameLst>
                                      </p:cBhvr>
                                      <p:tavLst>
                                        <p:tav tm="0">
                                          <p:val>
                                            <p:fltVal val="0"/>
                                          </p:val>
                                        </p:tav>
                                        <p:tav tm="100000">
                                          <p:val>
                                            <p:strVal val="#ppt_h"/>
                                          </p:val>
                                        </p:tav>
                                      </p:tavLst>
                                    </p:anim>
                                    <p:animEffect transition="in" filter="fade">
                                      <p:cBhvr>
                                        <p:cTn id="62" dur="500"/>
                                        <p:tgtEl>
                                          <p:spTgt spid="21"/>
                                        </p:tgtEl>
                                      </p:cBhvr>
                                    </p:animEffect>
                                  </p:childTnLst>
                                </p:cTn>
                              </p:par>
                              <p:par>
                                <p:cTn id="63" presetID="2" presetClass="entr" presetSubtype="8"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0-#ppt_w/2"/>
                                          </p:val>
                                        </p:tav>
                                        <p:tav tm="100000">
                                          <p:val>
                                            <p:strVal val="#ppt_x"/>
                                          </p:val>
                                        </p:tav>
                                      </p:tavLst>
                                    </p:anim>
                                    <p:anim calcmode="lin" valueType="num">
                                      <p:cBhvr additive="base">
                                        <p:cTn id="66" dur="500" fill="hold"/>
                                        <p:tgtEl>
                                          <p:spTgt spid="28"/>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1+#ppt_w/2"/>
                                          </p:val>
                                        </p:tav>
                                        <p:tav tm="100000">
                                          <p:val>
                                            <p:strVal val="#ppt_x"/>
                                          </p:val>
                                        </p:tav>
                                      </p:tavLst>
                                    </p:anim>
                                    <p:anim calcmode="lin" valueType="num">
                                      <p:cBhvr additive="base">
                                        <p:cTn id="7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left)">
                                      <p:cBhvr>
                                        <p:cTn id="75" dur="500"/>
                                        <p:tgtEl>
                                          <p:spTgt spid="69"/>
                                        </p:tgtEl>
                                      </p:cBhvr>
                                    </p:animEffect>
                                  </p:childTnLst>
                                </p:cTn>
                              </p:par>
                              <p:par>
                                <p:cTn id="76" presetID="23" presetClass="entr" presetSubtype="16"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ID="53" presetClass="entr" presetSubtype="16" fill="hold" nodeType="after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p:cTn id="83" dur="500" fill="hold"/>
                                        <p:tgtEl>
                                          <p:spTgt spid="29"/>
                                        </p:tgtEl>
                                        <p:attrNameLst>
                                          <p:attrName>ppt_w</p:attrName>
                                        </p:attrNameLst>
                                      </p:cBhvr>
                                      <p:tavLst>
                                        <p:tav tm="0">
                                          <p:val>
                                            <p:fltVal val="0"/>
                                          </p:val>
                                        </p:tav>
                                        <p:tav tm="100000">
                                          <p:val>
                                            <p:strVal val="#ppt_w"/>
                                          </p:val>
                                        </p:tav>
                                      </p:tavLst>
                                    </p:anim>
                                    <p:anim calcmode="lin" valueType="num">
                                      <p:cBhvr>
                                        <p:cTn id="84" dur="500" fill="hold"/>
                                        <p:tgtEl>
                                          <p:spTgt spid="29"/>
                                        </p:tgtEl>
                                        <p:attrNameLst>
                                          <p:attrName>ppt_h</p:attrName>
                                        </p:attrNameLst>
                                      </p:cBhvr>
                                      <p:tavLst>
                                        <p:tav tm="0">
                                          <p:val>
                                            <p:fltVal val="0"/>
                                          </p:val>
                                        </p:tav>
                                        <p:tav tm="100000">
                                          <p:val>
                                            <p:strVal val="#ppt_h"/>
                                          </p:val>
                                        </p:tav>
                                      </p:tavLst>
                                    </p:anim>
                                    <p:animEffect transition="in" filter="fade">
                                      <p:cBhvr>
                                        <p:cTn id="85" dur="500"/>
                                        <p:tgtEl>
                                          <p:spTgt spid="29"/>
                                        </p:tgtEl>
                                      </p:cBhvr>
                                    </p:animEffect>
                                  </p:childTnLst>
                                </p:cTn>
                              </p:par>
                              <p:par>
                                <p:cTn id="86" presetID="2" presetClass="entr" presetSubtype="8"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0-#ppt_w/2"/>
                                          </p:val>
                                        </p:tav>
                                        <p:tav tm="100000">
                                          <p:val>
                                            <p:strVal val="#ppt_x"/>
                                          </p:val>
                                        </p:tav>
                                      </p:tavLst>
                                    </p:anim>
                                    <p:anim calcmode="lin" valueType="num">
                                      <p:cBhvr additive="base">
                                        <p:cTn id="89" dur="500" fill="hold"/>
                                        <p:tgtEl>
                                          <p:spTgt spid="34"/>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1+#ppt_w/2"/>
                                          </p:val>
                                        </p:tav>
                                        <p:tav tm="100000">
                                          <p:val>
                                            <p:strVal val="#ppt_x"/>
                                          </p:val>
                                        </p:tav>
                                      </p:tavLst>
                                    </p:anim>
                                    <p:anim calcmode="lin" valueType="num">
                                      <p:cBhvr additive="base">
                                        <p:cTn id="9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wipe(left)">
                                      <p:cBhvr>
                                        <p:cTn id="98" dur="500"/>
                                        <p:tgtEl>
                                          <p:spTgt spid="70"/>
                                        </p:tgtEl>
                                      </p:cBhvr>
                                    </p:animEffect>
                                  </p:childTnLst>
                                </p:cTn>
                              </p:par>
                              <p:par>
                                <p:cTn id="99" presetID="23" presetClass="entr" presetSubtype="16"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p:cTn id="101" dur="500" fill="hold"/>
                                        <p:tgtEl>
                                          <p:spTgt spid="58"/>
                                        </p:tgtEl>
                                        <p:attrNameLst>
                                          <p:attrName>ppt_w</p:attrName>
                                        </p:attrNameLst>
                                      </p:cBhvr>
                                      <p:tavLst>
                                        <p:tav tm="0">
                                          <p:val>
                                            <p:fltVal val="0"/>
                                          </p:val>
                                        </p:tav>
                                        <p:tav tm="100000">
                                          <p:val>
                                            <p:strVal val="#ppt_w"/>
                                          </p:val>
                                        </p:tav>
                                      </p:tavLst>
                                    </p:anim>
                                    <p:anim calcmode="lin" valueType="num">
                                      <p:cBhvr>
                                        <p:cTn id="102" dur="500" fill="hold"/>
                                        <p:tgtEl>
                                          <p:spTgt spid="58"/>
                                        </p:tgtEl>
                                        <p:attrNameLst>
                                          <p:attrName>ppt_h</p:attrName>
                                        </p:attrNameLst>
                                      </p:cBhvr>
                                      <p:tavLst>
                                        <p:tav tm="0">
                                          <p:val>
                                            <p:fltVal val="0"/>
                                          </p:val>
                                        </p:tav>
                                        <p:tav tm="100000">
                                          <p:val>
                                            <p:strVal val="#ppt_h"/>
                                          </p:val>
                                        </p:tav>
                                      </p:tavLst>
                                    </p:anim>
                                  </p:childTnLst>
                                </p:cTn>
                              </p:par>
                            </p:childTnLst>
                          </p:cTn>
                        </p:par>
                        <p:par>
                          <p:cTn id="103" fill="hold">
                            <p:stCondLst>
                              <p:cond delay="500"/>
                            </p:stCondLst>
                            <p:childTnLst>
                              <p:par>
                                <p:cTn id="104" presetID="53" presetClass="entr" presetSubtype="16" fill="hold" nodeType="after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500" fill="hold"/>
                                        <p:tgtEl>
                                          <p:spTgt spid="35"/>
                                        </p:tgtEl>
                                        <p:attrNameLst>
                                          <p:attrName>ppt_w</p:attrName>
                                        </p:attrNameLst>
                                      </p:cBhvr>
                                      <p:tavLst>
                                        <p:tav tm="0">
                                          <p:val>
                                            <p:fltVal val="0"/>
                                          </p:val>
                                        </p:tav>
                                        <p:tav tm="100000">
                                          <p:val>
                                            <p:strVal val="#ppt_w"/>
                                          </p:val>
                                        </p:tav>
                                      </p:tavLst>
                                    </p:anim>
                                    <p:anim calcmode="lin" valueType="num">
                                      <p:cBhvr>
                                        <p:cTn id="107" dur="500" fill="hold"/>
                                        <p:tgtEl>
                                          <p:spTgt spid="35"/>
                                        </p:tgtEl>
                                        <p:attrNameLst>
                                          <p:attrName>ppt_h</p:attrName>
                                        </p:attrNameLst>
                                      </p:cBhvr>
                                      <p:tavLst>
                                        <p:tav tm="0">
                                          <p:val>
                                            <p:fltVal val="0"/>
                                          </p:val>
                                        </p:tav>
                                        <p:tav tm="100000">
                                          <p:val>
                                            <p:strVal val="#ppt_h"/>
                                          </p:val>
                                        </p:tav>
                                      </p:tavLst>
                                    </p:anim>
                                    <p:animEffect transition="in" filter="fade">
                                      <p:cBhvr>
                                        <p:cTn id="108" dur="500"/>
                                        <p:tgtEl>
                                          <p:spTgt spid="35"/>
                                        </p:tgtEl>
                                      </p:cBhvr>
                                    </p:animEffect>
                                  </p:childTnLst>
                                </p:cTn>
                              </p:par>
                              <p:par>
                                <p:cTn id="109" presetID="2" presetClass="entr" presetSubtype="8" fill="hold" nodeType="withEffect">
                                  <p:stCondLst>
                                    <p:cond delay="0"/>
                                  </p:stCondLst>
                                  <p:childTnLst>
                                    <p:set>
                                      <p:cBhvr>
                                        <p:cTn id="110" dur="1" fill="hold">
                                          <p:stCondLst>
                                            <p:cond delay="0"/>
                                          </p:stCondLst>
                                        </p:cTn>
                                        <p:tgtEl>
                                          <p:spTgt spid="40"/>
                                        </p:tgtEl>
                                        <p:attrNameLst>
                                          <p:attrName>style.visibility</p:attrName>
                                        </p:attrNameLst>
                                      </p:cBhvr>
                                      <p:to>
                                        <p:strVal val="visible"/>
                                      </p:to>
                                    </p:set>
                                    <p:anim calcmode="lin" valueType="num">
                                      <p:cBhvr additive="base">
                                        <p:cTn id="111" dur="500" fill="hold"/>
                                        <p:tgtEl>
                                          <p:spTgt spid="40"/>
                                        </p:tgtEl>
                                        <p:attrNameLst>
                                          <p:attrName>ppt_x</p:attrName>
                                        </p:attrNameLst>
                                      </p:cBhvr>
                                      <p:tavLst>
                                        <p:tav tm="0">
                                          <p:val>
                                            <p:strVal val="0-#ppt_w/2"/>
                                          </p:val>
                                        </p:tav>
                                        <p:tav tm="100000">
                                          <p:val>
                                            <p:strVal val="#ppt_x"/>
                                          </p:val>
                                        </p:tav>
                                      </p:tavLst>
                                    </p:anim>
                                    <p:anim calcmode="lin" valueType="num">
                                      <p:cBhvr additive="base">
                                        <p:cTn id="112" dur="500" fill="hold"/>
                                        <p:tgtEl>
                                          <p:spTgt spid="40"/>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additive="base">
                                        <p:cTn id="115" dur="500" fill="hold"/>
                                        <p:tgtEl>
                                          <p:spTgt spid="39"/>
                                        </p:tgtEl>
                                        <p:attrNameLst>
                                          <p:attrName>ppt_x</p:attrName>
                                        </p:attrNameLst>
                                      </p:cBhvr>
                                      <p:tavLst>
                                        <p:tav tm="0">
                                          <p:val>
                                            <p:strVal val="1+#ppt_w/2"/>
                                          </p:val>
                                        </p:tav>
                                        <p:tav tm="100000">
                                          <p:val>
                                            <p:strVal val="#ppt_x"/>
                                          </p:val>
                                        </p:tav>
                                      </p:tavLst>
                                    </p:anim>
                                    <p:anim calcmode="lin" valueType="num">
                                      <p:cBhvr additive="base">
                                        <p:cTn id="116" dur="500" fill="hold"/>
                                        <p:tgtEl>
                                          <p:spTgt spid="39"/>
                                        </p:tgtEl>
                                        <p:attrNameLst>
                                          <p:attrName>ppt_y</p:attrName>
                                        </p:attrNameLst>
                                      </p:cBhvr>
                                      <p:tavLst>
                                        <p:tav tm="0">
                                          <p:val>
                                            <p:strVal val="#ppt_y"/>
                                          </p:val>
                                        </p:tav>
                                        <p:tav tm="100000">
                                          <p:val>
                                            <p:strVal val="#ppt_y"/>
                                          </p:val>
                                        </p:tav>
                                      </p:tavLst>
                                    </p:anim>
                                  </p:childTnLst>
                                </p:cTn>
                              </p:par>
                              <p:par>
                                <p:cTn id="117" presetID="2" presetClass="entr" presetSubtype="8"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additive="base">
                                        <p:cTn id="119" dur="500" fill="hold"/>
                                        <p:tgtEl>
                                          <p:spTgt spid="67"/>
                                        </p:tgtEl>
                                        <p:attrNameLst>
                                          <p:attrName>ppt_x</p:attrName>
                                        </p:attrNameLst>
                                      </p:cBhvr>
                                      <p:tavLst>
                                        <p:tav tm="0">
                                          <p:val>
                                            <p:strVal val="0-#ppt_w/2"/>
                                          </p:val>
                                        </p:tav>
                                        <p:tav tm="100000">
                                          <p:val>
                                            <p:strVal val="#ppt_x"/>
                                          </p:val>
                                        </p:tav>
                                      </p:tavLst>
                                    </p:anim>
                                    <p:anim calcmode="lin" valueType="num">
                                      <p:cBhvr additive="base">
                                        <p:cTn id="120"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9" grpId="0"/>
      <p:bldP spid="27" grpId="0"/>
      <p:bldP spid="33" grpId="0"/>
      <p:bldP spid="39" grpId="0"/>
      <p:bldP spid="54" grpId="0" animBg="1"/>
      <p:bldP spid="55" grpId="0" animBg="1"/>
      <p:bldP spid="56" grpId="0" animBg="1"/>
      <p:bldP spid="57" grpId="0" animBg="1"/>
      <p:bldP spid="58" grpId="0" animBg="1"/>
      <p:bldP spid="68" grpId="0" animBg="1"/>
      <p:bldP spid="69"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109239" y="928430"/>
            <a:ext cx="2656496" cy="400110"/>
          </a:xfrm>
          <a:prstGeom prst="rect">
            <a:avLst/>
          </a:prstGeom>
          <a:noFill/>
        </p:spPr>
        <p:txBody>
          <a:bodyPr wrap="none" rtlCol="0">
            <a:spAutoFit/>
          </a:bodyPr>
          <a:lstStyle/>
          <a:p>
            <a:r>
              <a:rPr lang="fr-FR" dirty="0" smtClean="0"/>
              <a:t>II. </a:t>
            </a:r>
            <a:r>
              <a:rPr lang="fr-FR" sz="2000" dirty="0" smtClean="0">
                <a:latin typeface="Times New Roman" panose="02020603050405020304" pitchFamily="18" charset="0"/>
                <a:cs typeface="Times New Roman" panose="02020603050405020304" pitchFamily="18" charset="0"/>
              </a:rPr>
              <a:t>Présentation du projet</a:t>
            </a:r>
            <a:endParaRPr lang="fr-FR" sz="2000" dirty="0">
              <a:latin typeface="Times New Roman" panose="02020603050405020304" pitchFamily="18" charset="0"/>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2385391" y="1547191"/>
            <a:ext cx="1879617"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Travail Attendu</a:t>
            </a:r>
            <a:endParaRPr lang="fr-FR" dirty="0"/>
          </a:p>
        </p:txBody>
      </p:sp>
      <p:pic>
        <p:nvPicPr>
          <p:cNvPr id="9" name="Picture 2">
            <a:extLst>
              <a:ext uri="{FF2B5EF4-FFF2-40B4-BE49-F238E27FC236}">
                <a16:creationId xmlns:a16="http://schemas.microsoft.com/office/drawing/2014/main" xmlns="" id="{DE5B9FF7-F769-274A-AD88-28CE2A49D27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20019987">
            <a:off x="3665426" y="2015471"/>
            <a:ext cx="4622260" cy="4622260"/>
          </a:xfrm>
          <a:prstGeom prst="rect">
            <a:avLst/>
          </a:prstGeom>
        </p:spPr>
      </p:pic>
      <p:sp>
        <p:nvSpPr>
          <p:cNvPr id="10" name="Arc 9">
            <a:extLst>
              <a:ext uri="{FF2B5EF4-FFF2-40B4-BE49-F238E27FC236}">
                <a16:creationId xmlns:a16="http://schemas.microsoft.com/office/drawing/2014/main" xmlns="" id="{A13C0377-ADF7-6741-977A-C0F9FD0246D1}"/>
              </a:ext>
            </a:extLst>
          </p:cNvPr>
          <p:cNvSpPr/>
          <p:nvPr/>
        </p:nvSpPr>
        <p:spPr>
          <a:xfrm>
            <a:off x="3958879" y="1828212"/>
            <a:ext cx="4210458" cy="4210458"/>
          </a:xfrm>
          <a:prstGeom prst="arc">
            <a:avLst>
              <a:gd name="adj1" fmla="val 8703849"/>
              <a:gd name="adj2" fmla="val 2037784"/>
            </a:avLst>
          </a:prstGeom>
          <a:ln w="19050">
            <a:solidFill>
              <a:srgbClr val="62C6E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4">
            <a:extLst>
              <a:ext uri="{FF2B5EF4-FFF2-40B4-BE49-F238E27FC236}">
                <a16:creationId xmlns:a16="http://schemas.microsoft.com/office/drawing/2014/main" xmlns="" id="{B89A1263-BA07-154D-84C6-FB8DF367AA6B}"/>
              </a:ext>
            </a:extLst>
          </p:cNvPr>
          <p:cNvSpPr/>
          <p:nvPr/>
        </p:nvSpPr>
        <p:spPr>
          <a:xfrm>
            <a:off x="5937648" y="1701752"/>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CDF5AE94-CBBB-4348-84E0-E8CF3D99EE17}"/>
              </a:ext>
            </a:extLst>
          </p:cNvPr>
          <p:cNvSpPr/>
          <p:nvPr/>
        </p:nvSpPr>
        <p:spPr>
          <a:xfrm>
            <a:off x="4240228" y="5045713"/>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3">
            <a:extLst>
              <a:ext uri="{FF2B5EF4-FFF2-40B4-BE49-F238E27FC236}">
                <a16:creationId xmlns:a16="http://schemas.microsoft.com/office/drawing/2014/main" xmlns="" id="{0DFD0838-BC81-794F-A032-16F56F06BC92}"/>
              </a:ext>
            </a:extLst>
          </p:cNvPr>
          <p:cNvSpPr/>
          <p:nvPr/>
        </p:nvSpPr>
        <p:spPr>
          <a:xfrm>
            <a:off x="7671855" y="5045712"/>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4">
            <a:extLst>
              <a:ext uri="{FF2B5EF4-FFF2-40B4-BE49-F238E27FC236}">
                <a16:creationId xmlns:a16="http://schemas.microsoft.com/office/drawing/2014/main" xmlns="" id="{F48F1749-3403-E04C-AD11-A94BD1482236}"/>
              </a:ext>
            </a:extLst>
          </p:cNvPr>
          <p:cNvSpPr/>
          <p:nvPr/>
        </p:nvSpPr>
        <p:spPr>
          <a:xfrm>
            <a:off x="3832419" y="3713717"/>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5">
            <a:extLst>
              <a:ext uri="{FF2B5EF4-FFF2-40B4-BE49-F238E27FC236}">
                <a16:creationId xmlns:a16="http://schemas.microsoft.com/office/drawing/2014/main" xmlns="" id="{E60E986D-6B80-BB49-8E03-F398890CFB91}"/>
              </a:ext>
            </a:extLst>
          </p:cNvPr>
          <p:cNvSpPr/>
          <p:nvPr/>
        </p:nvSpPr>
        <p:spPr>
          <a:xfrm>
            <a:off x="8041105" y="3739807"/>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1621CB4A-C9B0-774F-BCE8-9BCFE108EE05}"/>
              </a:ext>
            </a:extLst>
          </p:cNvPr>
          <p:cNvSpPr/>
          <p:nvPr/>
        </p:nvSpPr>
        <p:spPr>
          <a:xfrm>
            <a:off x="4372225" y="2411920"/>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F0552404-5F5C-C643-88A9-A2F0498AAD3A}"/>
              </a:ext>
            </a:extLst>
          </p:cNvPr>
          <p:cNvSpPr/>
          <p:nvPr/>
        </p:nvSpPr>
        <p:spPr>
          <a:xfrm>
            <a:off x="7545395" y="2424766"/>
            <a:ext cx="252919" cy="252919"/>
          </a:xfrm>
          <a:prstGeom prst="ellipse">
            <a:avLst/>
          </a:prstGeom>
          <a:solidFill>
            <a:schemeClr val="bg1"/>
          </a:solidFill>
          <a:ln w="19050">
            <a:solidFill>
              <a:srgbClr val="80BE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9">
            <a:extLst>
              <a:ext uri="{FF2B5EF4-FFF2-40B4-BE49-F238E27FC236}">
                <a16:creationId xmlns:a16="http://schemas.microsoft.com/office/drawing/2014/main" xmlns="" id="{714F1637-801C-414F-9C8F-1D46D69CE8CD}"/>
              </a:ext>
            </a:extLst>
          </p:cNvPr>
          <p:cNvSpPr txBox="1"/>
          <p:nvPr/>
        </p:nvSpPr>
        <p:spPr>
          <a:xfrm>
            <a:off x="2238233" y="5154481"/>
            <a:ext cx="1823001" cy="1238801"/>
          </a:xfrm>
          <a:prstGeom prst="rect">
            <a:avLst/>
          </a:prstGeom>
          <a:noFill/>
        </p:spPr>
        <p:txBody>
          <a:bodyPr wrap="square" rtlCol="0">
            <a:spAutoFit/>
          </a:bodyPr>
          <a:lstStyle/>
          <a:p>
            <a:pPr lvl="0" algn="ctr"/>
            <a:r>
              <a:rPr lang="fr-FR" sz="1600" b="1" dirty="0" smtClean="0"/>
              <a:t> Assurer que toutes les missions de l’IGS soient communiquées </a:t>
            </a:r>
          </a:p>
          <a:p>
            <a:pPr algn="ctr"/>
            <a:r>
              <a:rPr lang="en-US" sz="1050" b="1" dirty="0" smtClean="0">
                <a:solidFill>
                  <a:srgbClr val="497A8C"/>
                </a:solidFill>
                <a:latin typeface="Avenir Next" panose="020B0503020202020204" pitchFamily="34" charset="0"/>
              </a:rPr>
              <a:t>  </a:t>
            </a:r>
            <a:endParaRPr lang="en-US" sz="1050" b="1" dirty="0">
              <a:solidFill>
                <a:srgbClr val="497A8C"/>
              </a:solidFill>
              <a:latin typeface="Avenir Next" panose="020B0503020202020204" pitchFamily="34" charset="0"/>
            </a:endParaRPr>
          </a:p>
        </p:txBody>
      </p:sp>
      <p:sp>
        <p:nvSpPr>
          <p:cNvPr id="20" name="TextBox 22">
            <a:extLst>
              <a:ext uri="{FF2B5EF4-FFF2-40B4-BE49-F238E27FC236}">
                <a16:creationId xmlns:a16="http://schemas.microsoft.com/office/drawing/2014/main" xmlns="" id="{9EA47375-8BB7-5944-A644-040172D1DABE}"/>
              </a:ext>
            </a:extLst>
          </p:cNvPr>
          <p:cNvSpPr txBox="1"/>
          <p:nvPr/>
        </p:nvSpPr>
        <p:spPr>
          <a:xfrm>
            <a:off x="382138" y="3150214"/>
            <a:ext cx="3576742" cy="1731243"/>
          </a:xfrm>
          <a:prstGeom prst="rect">
            <a:avLst/>
          </a:prstGeom>
          <a:noFill/>
        </p:spPr>
        <p:txBody>
          <a:bodyPr wrap="square" rtlCol="0">
            <a:spAutoFit/>
          </a:bodyPr>
          <a:lstStyle/>
          <a:p>
            <a:pPr lvl="0" algn="ctr"/>
            <a:r>
              <a:rPr lang="fr-FR" sz="1600" b="1" dirty="0" smtClean="0"/>
              <a:t>Assurer que toutes les situations nécessitant une action soient prises en charge, immédiatement et sans délai, afin d'éviter qu'une situation demeure dans l’oubli, et que les conséquences se matérialisent ou augmentent </a:t>
            </a:r>
          </a:p>
          <a:p>
            <a:pPr algn="ctr"/>
            <a:endParaRPr lang="en-US" sz="1050" b="1" dirty="0">
              <a:solidFill>
                <a:srgbClr val="497A8C"/>
              </a:solidFill>
              <a:latin typeface="Avenir Next" panose="020B0503020202020204" pitchFamily="34" charset="0"/>
            </a:endParaRPr>
          </a:p>
        </p:txBody>
      </p:sp>
      <p:sp>
        <p:nvSpPr>
          <p:cNvPr id="21" name="TextBox 25">
            <a:extLst>
              <a:ext uri="{FF2B5EF4-FFF2-40B4-BE49-F238E27FC236}">
                <a16:creationId xmlns:a16="http://schemas.microsoft.com/office/drawing/2014/main" xmlns="" id="{EB16D800-BB27-554B-A446-E4D26B413DD0}"/>
              </a:ext>
            </a:extLst>
          </p:cNvPr>
          <p:cNvSpPr txBox="1"/>
          <p:nvPr/>
        </p:nvSpPr>
        <p:spPr>
          <a:xfrm>
            <a:off x="1064527" y="1736308"/>
            <a:ext cx="3551451" cy="1077218"/>
          </a:xfrm>
          <a:prstGeom prst="rect">
            <a:avLst/>
          </a:prstGeom>
          <a:noFill/>
        </p:spPr>
        <p:txBody>
          <a:bodyPr wrap="square" rtlCol="0">
            <a:spAutoFit/>
          </a:bodyPr>
          <a:lstStyle/>
          <a:p>
            <a:pPr algn="ctr"/>
            <a:r>
              <a:rPr lang="fr-FR" sz="1600" b="1" dirty="0" smtClean="0"/>
              <a:t>Permettre d’avoir un suivi plus efficace des missions des Inspecteurs des Services d’une part et des recommandations d’autre part </a:t>
            </a:r>
            <a:endParaRPr lang="en-US" sz="1600" b="1" dirty="0">
              <a:solidFill>
                <a:srgbClr val="497A8C"/>
              </a:solidFill>
              <a:latin typeface="Avenir Next" panose="020B0503020202020204" pitchFamily="34" charset="0"/>
            </a:endParaRPr>
          </a:p>
        </p:txBody>
      </p:sp>
      <p:sp>
        <p:nvSpPr>
          <p:cNvPr id="24" name="TextBox 28">
            <a:extLst>
              <a:ext uri="{FF2B5EF4-FFF2-40B4-BE49-F238E27FC236}">
                <a16:creationId xmlns:a16="http://schemas.microsoft.com/office/drawing/2014/main" xmlns="" id="{B5451E86-90E3-5C4A-9145-A2869A3E088C}"/>
              </a:ext>
            </a:extLst>
          </p:cNvPr>
          <p:cNvSpPr txBox="1"/>
          <p:nvPr/>
        </p:nvSpPr>
        <p:spPr>
          <a:xfrm>
            <a:off x="4691405" y="1172567"/>
            <a:ext cx="3187165" cy="830997"/>
          </a:xfrm>
          <a:prstGeom prst="rect">
            <a:avLst/>
          </a:prstGeom>
          <a:noFill/>
        </p:spPr>
        <p:txBody>
          <a:bodyPr wrap="square" rtlCol="0">
            <a:spAutoFit/>
          </a:bodyPr>
          <a:lstStyle/>
          <a:p>
            <a:pPr lvl="0"/>
            <a:r>
              <a:rPr lang="fr-FR" sz="1600" b="1" dirty="0" smtClean="0"/>
              <a:t>Économiser du temps lors de la préparation des rapports de mission </a:t>
            </a:r>
          </a:p>
        </p:txBody>
      </p:sp>
      <p:sp>
        <p:nvSpPr>
          <p:cNvPr id="25" name="TextBox 31">
            <a:extLst>
              <a:ext uri="{FF2B5EF4-FFF2-40B4-BE49-F238E27FC236}">
                <a16:creationId xmlns:a16="http://schemas.microsoft.com/office/drawing/2014/main" xmlns="" id="{351701CE-23F2-624D-B71F-66782725A8E2}"/>
              </a:ext>
            </a:extLst>
          </p:cNvPr>
          <p:cNvSpPr txBox="1"/>
          <p:nvPr/>
        </p:nvSpPr>
        <p:spPr>
          <a:xfrm>
            <a:off x="7891929" y="1916401"/>
            <a:ext cx="3381122" cy="1077218"/>
          </a:xfrm>
          <a:prstGeom prst="rect">
            <a:avLst/>
          </a:prstGeom>
          <a:noFill/>
        </p:spPr>
        <p:txBody>
          <a:bodyPr wrap="square" rtlCol="0">
            <a:spAutoFit/>
          </a:bodyPr>
          <a:lstStyle/>
          <a:p>
            <a:r>
              <a:rPr lang="fr-FR" sz="1600" b="1" dirty="0" smtClean="0"/>
              <a:t>Assurer une traçabilité complète des évènements sans effort, facilite la gestion des preuves (essentiel en cas d'incident et de poursuite) </a:t>
            </a:r>
            <a:endParaRPr lang="en-US" sz="1600" b="1" dirty="0">
              <a:solidFill>
                <a:srgbClr val="497A8C"/>
              </a:solidFill>
              <a:latin typeface="Avenir Next" panose="020B0503020202020204" pitchFamily="34" charset="0"/>
            </a:endParaRPr>
          </a:p>
        </p:txBody>
      </p:sp>
      <p:sp>
        <p:nvSpPr>
          <p:cNvPr id="26" name="TextBox 34">
            <a:extLst>
              <a:ext uri="{FF2B5EF4-FFF2-40B4-BE49-F238E27FC236}">
                <a16:creationId xmlns:a16="http://schemas.microsoft.com/office/drawing/2014/main" xmlns="" id="{C7073EC5-DB15-3E44-B38B-4A5107FDA100}"/>
              </a:ext>
            </a:extLst>
          </p:cNvPr>
          <p:cNvSpPr txBox="1"/>
          <p:nvPr/>
        </p:nvSpPr>
        <p:spPr>
          <a:xfrm>
            <a:off x="8275413" y="3521093"/>
            <a:ext cx="2519966" cy="1077218"/>
          </a:xfrm>
          <a:prstGeom prst="rect">
            <a:avLst/>
          </a:prstGeom>
          <a:noFill/>
        </p:spPr>
        <p:txBody>
          <a:bodyPr wrap="square" rtlCol="0">
            <a:spAutoFit/>
          </a:bodyPr>
          <a:lstStyle/>
          <a:p>
            <a:pPr algn="ctr"/>
            <a:r>
              <a:rPr lang="fr-FR" sz="1600" b="1" dirty="0" smtClean="0"/>
              <a:t>Fournir une information de qualité, précise, en temps réel, centralisée, à portée des mains </a:t>
            </a:r>
            <a:endParaRPr lang="en-US" sz="1600" b="1" dirty="0">
              <a:solidFill>
                <a:srgbClr val="497A8C"/>
              </a:solidFill>
              <a:latin typeface="Avenir Next" panose="020B0503020202020204" pitchFamily="34" charset="0"/>
            </a:endParaRPr>
          </a:p>
        </p:txBody>
      </p:sp>
      <p:sp>
        <p:nvSpPr>
          <p:cNvPr id="27" name="TextBox 37">
            <a:extLst>
              <a:ext uri="{FF2B5EF4-FFF2-40B4-BE49-F238E27FC236}">
                <a16:creationId xmlns:a16="http://schemas.microsoft.com/office/drawing/2014/main" xmlns="" id="{6ABB0549-0943-E14E-9D13-F269F2599118}"/>
              </a:ext>
            </a:extLst>
          </p:cNvPr>
          <p:cNvSpPr txBox="1"/>
          <p:nvPr/>
        </p:nvSpPr>
        <p:spPr>
          <a:xfrm>
            <a:off x="8062888" y="5126187"/>
            <a:ext cx="2636957" cy="1077218"/>
          </a:xfrm>
          <a:prstGeom prst="rect">
            <a:avLst/>
          </a:prstGeom>
          <a:noFill/>
        </p:spPr>
        <p:txBody>
          <a:bodyPr wrap="square" rtlCol="0">
            <a:spAutoFit/>
          </a:bodyPr>
          <a:lstStyle/>
          <a:p>
            <a:pPr lvl="0" algn="ctr"/>
            <a:r>
              <a:rPr lang="fr-FR" sz="1600" b="1" dirty="0" smtClean="0"/>
              <a:t>Se débarrasser des formulaires papiers  et</a:t>
            </a:r>
          </a:p>
          <a:p>
            <a:pPr algn="ctr"/>
            <a:r>
              <a:rPr lang="fr-FR" sz="1600" b="1" dirty="0" smtClean="0"/>
              <a:t>Assurer une planification annuelle de qualité.</a:t>
            </a:r>
            <a:endParaRPr lang="en-US" sz="1600" b="1" dirty="0">
              <a:solidFill>
                <a:srgbClr val="497A8C"/>
              </a:solidFill>
              <a:latin typeface="Avenir Next" panose="020B0503020202020204" pitchFamily="34" charset="0"/>
            </a:endParaRPr>
          </a:p>
        </p:txBody>
      </p:sp>
      <p:sp>
        <p:nvSpPr>
          <p:cNvPr id="28" name="ZoneTexte 27"/>
          <p:cNvSpPr txBox="1"/>
          <p:nvPr/>
        </p:nvSpPr>
        <p:spPr>
          <a:xfrm flipH="1">
            <a:off x="3249812" y="4610368"/>
            <a:ext cx="271615" cy="707886"/>
          </a:xfrm>
          <a:prstGeom prst="rect">
            <a:avLst/>
          </a:prstGeom>
          <a:noFill/>
        </p:spPr>
        <p:txBody>
          <a:bodyPr wrap="square" rtlCol="0">
            <a:spAutoFit/>
          </a:bodyPr>
          <a:lstStyle/>
          <a:p>
            <a:r>
              <a:rPr lang="fr-FR" sz="4000" b="1" dirty="0" smtClean="0"/>
              <a:t>I</a:t>
            </a:r>
            <a:endParaRPr lang="fr-FR" sz="4000" b="1" dirty="0"/>
          </a:p>
        </p:txBody>
      </p:sp>
      <p:sp>
        <p:nvSpPr>
          <p:cNvPr id="29" name="ZoneTexte 28"/>
          <p:cNvSpPr txBox="1"/>
          <p:nvPr/>
        </p:nvSpPr>
        <p:spPr>
          <a:xfrm flipH="1">
            <a:off x="2804415" y="2622139"/>
            <a:ext cx="515740" cy="707886"/>
          </a:xfrm>
          <a:prstGeom prst="rect">
            <a:avLst/>
          </a:prstGeom>
          <a:noFill/>
        </p:spPr>
        <p:txBody>
          <a:bodyPr wrap="square" rtlCol="0">
            <a:spAutoFit/>
          </a:bodyPr>
          <a:lstStyle/>
          <a:p>
            <a:r>
              <a:rPr lang="fr-FR" sz="4000" b="1" dirty="0" smtClean="0"/>
              <a:t>II</a:t>
            </a:r>
            <a:endParaRPr lang="fr-FR" sz="4000" b="1" dirty="0"/>
          </a:p>
        </p:txBody>
      </p:sp>
      <p:sp>
        <p:nvSpPr>
          <p:cNvPr id="30" name="ZoneTexte 29"/>
          <p:cNvSpPr txBox="1"/>
          <p:nvPr/>
        </p:nvSpPr>
        <p:spPr>
          <a:xfrm flipH="1">
            <a:off x="3208869" y="1224979"/>
            <a:ext cx="729100" cy="707886"/>
          </a:xfrm>
          <a:prstGeom prst="rect">
            <a:avLst/>
          </a:prstGeom>
          <a:noFill/>
        </p:spPr>
        <p:txBody>
          <a:bodyPr wrap="square" rtlCol="0">
            <a:spAutoFit/>
          </a:bodyPr>
          <a:lstStyle/>
          <a:p>
            <a:r>
              <a:rPr lang="fr-FR" sz="4000" b="1" dirty="0" smtClean="0"/>
              <a:t>III</a:t>
            </a:r>
            <a:endParaRPr lang="fr-FR" sz="4000" b="1" dirty="0"/>
          </a:p>
        </p:txBody>
      </p:sp>
      <p:sp>
        <p:nvSpPr>
          <p:cNvPr id="31" name="ZoneTexte 30"/>
          <p:cNvSpPr txBox="1"/>
          <p:nvPr/>
        </p:nvSpPr>
        <p:spPr>
          <a:xfrm flipH="1">
            <a:off x="5705620" y="607735"/>
            <a:ext cx="729100" cy="707886"/>
          </a:xfrm>
          <a:prstGeom prst="rect">
            <a:avLst/>
          </a:prstGeom>
          <a:noFill/>
        </p:spPr>
        <p:txBody>
          <a:bodyPr wrap="square" rtlCol="0">
            <a:spAutoFit/>
          </a:bodyPr>
          <a:lstStyle/>
          <a:p>
            <a:r>
              <a:rPr lang="fr-FR" sz="4000" b="1" dirty="0" smtClean="0"/>
              <a:t>IV</a:t>
            </a:r>
            <a:endParaRPr lang="fr-FR" sz="4000" b="1" dirty="0"/>
          </a:p>
        </p:txBody>
      </p:sp>
      <p:sp>
        <p:nvSpPr>
          <p:cNvPr id="32" name="ZoneTexte 31"/>
          <p:cNvSpPr txBox="1"/>
          <p:nvPr/>
        </p:nvSpPr>
        <p:spPr>
          <a:xfrm flipH="1">
            <a:off x="8576960" y="1347809"/>
            <a:ext cx="729100" cy="707886"/>
          </a:xfrm>
          <a:prstGeom prst="rect">
            <a:avLst/>
          </a:prstGeom>
          <a:noFill/>
        </p:spPr>
        <p:txBody>
          <a:bodyPr wrap="square" rtlCol="0">
            <a:spAutoFit/>
          </a:bodyPr>
          <a:lstStyle/>
          <a:p>
            <a:r>
              <a:rPr lang="fr-FR" sz="4000" b="1" dirty="0" smtClean="0"/>
              <a:t>V</a:t>
            </a:r>
            <a:endParaRPr lang="fr-FR" sz="4000" b="1" dirty="0"/>
          </a:p>
        </p:txBody>
      </p:sp>
      <p:sp>
        <p:nvSpPr>
          <p:cNvPr id="33" name="ZoneTexte 32"/>
          <p:cNvSpPr txBox="1"/>
          <p:nvPr/>
        </p:nvSpPr>
        <p:spPr>
          <a:xfrm flipH="1">
            <a:off x="8275413" y="4446595"/>
            <a:ext cx="913277" cy="707886"/>
          </a:xfrm>
          <a:prstGeom prst="rect">
            <a:avLst/>
          </a:prstGeom>
          <a:noFill/>
        </p:spPr>
        <p:txBody>
          <a:bodyPr wrap="square" rtlCol="0">
            <a:spAutoFit/>
          </a:bodyPr>
          <a:lstStyle/>
          <a:p>
            <a:r>
              <a:rPr lang="fr-FR" sz="4000" b="1" smtClean="0"/>
              <a:t>VII</a:t>
            </a:r>
            <a:endParaRPr lang="fr-FR" sz="4000" b="1" dirty="0"/>
          </a:p>
        </p:txBody>
      </p:sp>
      <p:sp>
        <p:nvSpPr>
          <p:cNvPr id="34" name="ZoneTexte 33"/>
          <p:cNvSpPr txBox="1"/>
          <p:nvPr/>
        </p:nvSpPr>
        <p:spPr>
          <a:xfrm flipH="1">
            <a:off x="8616422" y="2813207"/>
            <a:ext cx="913277" cy="707886"/>
          </a:xfrm>
          <a:prstGeom prst="rect">
            <a:avLst/>
          </a:prstGeom>
          <a:noFill/>
        </p:spPr>
        <p:txBody>
          <a:bodyPr wrap="square" rtlCol="0">
            <a:spAutoFit/>
          </a:bodyPr>
          <a:lstStyle/>
          <a:p>
            <a:r>
              <a:rPr lang="fr-FR" sz="4000" b="1" dirty="0" smtClean="0"/>
              <a:t>VI</a:t>
            </a:r>
            <a:endParaRPr lang="fr-FR" sz="4000" b="1" dirty="0"/>
          </a:p>
        </p:txBody>
      </p:sp>
      <p:sp>
        <p:nvSpPr>
          <p:cNvPr id="35" name="Arrondir un rectangle avec un coin du même côté 34"/>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Rectangle 35"/>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37" name="Groupe 36"/>
          <p:cNvGrpSpPr/>
          <p:nvPr/>
        </p:nvGrpSpPr>
        <p:grpSpPr>
          <a:xfrm>
            <a:off x="0" y="3590289"/>
            <a:ext cx="1499943" cy="410215"/>
            <a:chOff x="657439" y="2988629"/>
            <a:chExt cx="1499943" cy="410215"/>
          </a:xfrm>
        </p:grpSpPr>
        <p:sp>
          <p:nvSpPr>
            <p:cNvPr id="38" name="Chevron 3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40" name="Groupe 39"/>
          <p:cNvGrpSpPr/>
          <p:nvPr/>
        </p:nvGrpSpPr>
        <p:grpSpPr>
          <a:xfrm>
            <a:off x="14243" y="2447281"/>
            <a:ext cx="1485700" cy="410215"/>
            <a:chOff x="671682" y="2988629"/>
            <a:chExt cx="1485700" cy="410215"/>
          </a:xfrm>
        </p:grpSpPr>
        <p:sp>
          <p:nvSpPr>
            <p:cNvPr id="41" name="Chevron 4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43" name="Groupe 42"/>
          <p:cNvGrpSpPr/>
          <p:nvPr/>
        </p:nvGrpSpPr>
        <p:grpSpPr>
          <a:xfrm>
            <a:off x="28741" y="3018785"/>
            <a:ext cx="1485700" cy="410215"/>
            <a:chOff x="671682" y="2988629"/>
            <a:chExt cx="1485700" cy="410215"/>
          </a:xfrm>
        </p:grpSpPr>
        <p:sp>
          <p:nvSpPr>
            <p:cNvPr id="44" name="Chevron 4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46" name="Groupe 45"/>
          <p:cNvGrpSpPr/>
          <p:nvPr/>
        </p:nvGrpSpPr>
        <p:grpSpPr>
          <a:xfrm>
            <a:off x="0" y="1343461"/>
            <a:ext cx="1485700" cy="410215"/>
            <a:chOff x="671682" y="2988629"/>
            <a:chExt cx="1485700" cy="410215"/>
          </a:xfrm>
        </p:grpSpPr>
        <p:sp>
          <p:nvSpPr>
            <p:cNvPr id="47" name="Chevron 4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49" name="Groupe 48"/>
          <p:cNvGrpSpPr/>
          <p:nvPr/>
        </p:nvGrpSpPr>
        <p:grpSpPr>
          <a:xfrm>
            <a:off x="0" y="1857364"/>
            <a:ext cx="1153783" cy="410212"/>
            <a:chOff x="0" y="2988635"/>
            <a:chExt cx="1153783" cy="410212"/>
          </a:xfrm>
        </p:grpSpPr>
        <p:sp>
          <p:nvSpPr>
            <p:cNvPr id="50" name="Chevron 4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52" name="Groupe 51"/>
          <p:cNvGrpSpPr/>
          <p:nvPr/>
        </p:nvGrpSpPr>
        <p:grpSpPr>
          <a:xfrm>
            <a:off x="671683" y="1863595"/>
            <a:ext cx="1485700" cy="410215"/>
            <a:chOff x="671682" y="2988629"/>
            <a:chExt cx="1485700" cy="410215"/>
          </a:xfrm>
        </p:grpSpPr>
        <p:sp>
          <p:nvSpPr>
            <p:cNvPr id="53" name="Chevron 5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55" name="Plaque 5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13/38</a:t>
            </a:r>
            <a:endParaRPr lang="fr-FR" dirty="0"/>
          </a:p>
        </p:txBody>
      </p:sp>
    </p:spTree>
    <p:extLst>
      <p:ext uri="{BB962C8B-B14F-4D97-AF65-F5344CB8AC3E}">
        <p14:creationId xmlns:p14="http://schemas.microsoft.com/office/powerpoint/2010/main" xmlns="" val="385273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xit" presetSubtype="0" fill="hold" grpId="0" nodeType="clickEffect">
                                  <p:stCondLst>
                                    <p:cond delay="0"/>
                                  </p:stCondLst>
                                  <p:childTnLst>
                                    <p:anim to="" calcmode="lin" valueType="num">
                                      <p:cBhvr>
                                        <p:cTn id="11" dur="1"/>
                                        <p:tgtEl>
                                          <p:spTgt spid="35"/>
                                        </p:tgtEl>
                                        <p:attrNameLst>
                                          <p:attrName/>
                                        </p:attrNameLst>
                                      </p:cBhvr>
                                    </p:anim>
                                    <p:set>
                                      <p:cBhvr>
                                        <p:cTn id="12" dur="1" fill="hold">
                                          <p:stCondLst>
                                            <p:cond delay="0"/>
                                          </p:stCondLst>
                                        </p:cTn>
                                        <p:tgtEl>
                                          <p:spTgt spid="35"/>
                                        </p:tgtEl>
                                        <p:attrNameLst>
                                          <p:attrName>style.visibility</p:attrName>
                                        </p:attrNameLst>
                                      </p:cBhvr>
                                      <p:to>
                                        <p:strVal val="hidden"/>
                                      </p:to>
                                    </p:set>
                                  </p:childTnLst>
                                </p:cTn>
                              </p:par>
                              <p:par>
                                <p:cTn id="13" presetID="24" presetClass="exit" presetSubtype="0" fill="hold" grpId="0" nodeType="withEffect">
                                  <p:stCondLst>
                                    <p:cond delay="0"/>
                                  </p:stCondLst>
                                  <p:childTnLst>
                                    <p:anim to="" calcmode="lin" valueType="num">
                                      <p:cBhvr>
                                        <p:cTn id="14" dur="1"/>
                                        <p:tgtEl>
                                          <p:spTgt spid="36"/>
                                        </p:tgtEl>
                                        <p:attrNameLst>
                                          <p:attrName/>
                                        </p:attrNameLst>
                                      </p:cBhvr>
                                    </p:anim>
                                    <p:set>
                                      <p:cBhvr>
                                        <p:cTn id="15" dur="1" fill="hold">
                                          <p:stCondLst>
                                            <p:cond delay="0"/>
                                          </p:stCondLst>
                                        </p:cTn>
                                        <p:tgtEl>
                                          <p:spTgt spid="36"/>
                                        </p:tgtEl>
                                        <p:attrNameLst>
                                          <p:attrName>style.visibility</p:attrName>
                                        </p:attrNameLst>
                                      </p:cBhvr>
                                      <p:to>
                                        <p:strVal val="hidden"/>
                                      </p:to>
                                    </p:set>
                                  </p:childTnLst>
                                </p:cTn>
                              </p:par>
                              <p:par>
                                <p:cTn id="16" presetID="24" presetClass="exit" presetSubtype="0" fill="hold" nodeType="withEffect">
                                  <p:stCondLst>
                                    <p:cond delay="0"/>
                                  </p:stCondLst>
                                  <p:childTnLst>
                                    <p:anim to="" calcmode="lin" valueType="num">
                                      <p:cBhvr>
                                        <p:cTn id="17" dur="1"/>
                                        <p:tgtEl>
                                          <p:spTgt spid="37"/>
                                        </p:tgtEl>
                                        <p:attrNameLst>
                                          <p:attrName/>
                                        </p:attrNameLst>
                                      </p:cBhvr>
                                    </p:anim>
                                    <p:set>
                                      <p:cBhvr>
                                        <p:cTn id="18" dur="1" fill="hold">
                                          <p:stCondLst>
                                            <p:cond delay="0"/>
                                          </p:stCondLst>
                                        </p:cTn>
                                        <p:tgtEl>
                                          <p:spTgt spid="37"/>
                                        </p:tgtEl>
                                        <p:attrNameLst>
                                          <p:attrName>style.visibility</p:attrName>
                                        </p:attrNameLst>
                                      </p:cBhvr>
                                      <p:to>
                                        <p:strVal val="hidden"/>
                                      </p:to>
                                    </p:set>
                                  </p:childTnLst>
                                </p:cTn>
                              </p:par>
                              <p:par>
                                <p:cTn id="19" presetID="24" presetClass="exit" presetSubtype="0" fill="hold" nodeType="withEffect">
                                  <p:stCondLst>
                                    <p:cond delay="0"/>
                                  </p:stCondLst>
                                  <p:childTnLst>
                                    <p:anim to="" calcmode="lin" valueType="num">
                                      <p:cBhvr>
                                        <p:cTn id="20" dur="1"/>
                                        <p:tgtEl>
                                          <p:spTgt spid="40"/>
                                        </p:tgtEl>
                                        <p:attrNameLst>
                                          <p:attrName/>
                                        </p:attrNameLst>
                                      </p:cBhvr>
                                    </p:anim>
                                    <p:set>
                                      <p:cBhvr>
                                        <p:cTn id="21" dur="1" fill="hold">
                                          <p:stCondLst>
                                            <p:cond delay="0"/>
                                          </p:stCondLst>
                                        </p:cTn>
                                        <p:tgtEl>
                                          <p:spTgt spid="40"/>
                                        </p:tgtEl>
                                        <p:attrNameLst>
                                          <p:attrName>style.visibility</p:attrName>
                                        </p:attrNameLst>
                                      </p:cBhvr>
                                      <p:to>
                                        <p:strVal val="hidden"/>
                                      </p:to>
                                    </p:set>
                                  </p:childTnLst>
                                </p:cTn>
                              </p:par>
                              <p:par>
                                <p:cTn id="22" presetID="24" presetClass="exit" presetSubtype="0" fill="hold" nodeType="withEffect">
                                  <p:stCondLst>
                                    <p:cond delay="0"/>
                                  </p:stCondLst>
                                  <p:childTnLst>
                                    <p:anim to="" calcmode="lin" valueType="num">
                                      <p:cBhvr>
                                        <p:cTn id="23" dur="1"/>
                                        <p:tgtEl>
                                          <p:spTgt spid="43"/>
                                        </p:tgtEl>
                                        <p:attrNameLst>
                                          <p:attrName/>
                                        </p:attrNameLst>
                                      </p:cBhvr>
                                    </p:anim>
                                    <p:set>
                                      <p:cBhvr>
                                        <p:cTn id="24" dur="1" fill="hold">
                                          <p:stCondLst>
                                            <p:cond delay="0"/>
                                          </p:stCondLst>
                                        </p:cTn>
                                        <p:tgtEl>
                                          <p:spTgt spid="43"/>
                                        </p:tgtEl>
                                        <p:attrNameLst>
                                          <p:attrName>style.visibility</p:attrName>
                                        </p:attrNameLst>
                                      </p:cBhvr>
                                      <p:to>
                                        <p:strVal val="hidden"/>
                                      </p:to>
                                    </p:set>
                                  </p:childTnLst>
                                </p:cTn>
                              </p:par>
                              <p:par>
                                <p:cTn id="25" presetID="24" presetClass="exit" presetSubtype="0" fill="hold" nodeType="withEffect">
                                  <p:stCondLst>
                                    <p:cond delay="0"/>
                                  </p:stCondLst>
                                  <p:childTnLst>
                                    <p:anim to="" calcmode="lin" valueType="num">
                                      <p:cBhvr>
                                        <p:cTn id="26" dur="1"/>
                                        <p:tgtEl>
                                          <p:spTgt spid="46"/>
                                        </p:tgtEl>
                                        <p:attrNameLst>
                                          <p:attrName/>
                                        </p:attrNameLst>
                                      </p:cBhvr>
                                    </p:anim>
                                    <p:set>
                                      <p:cBhvr>
                                        <p:cTn id="27" dur="1" fill="hold">
                                          <p:stCondLst>
                                            <p:cond delay="0"/>
                                          </p:stCondLst>
                                        </p:cTn>
                                        <p:tgtEl>
                                          <p:spTgt spid="46"/>
                                        </p:tgtEl>
                                        <p:attrNameLst>
                                          <p:attrName>style.visibility</p:attrName>
                                        </p:attrNameLst>
                                      </p:cBhvr>
                                      <p:to>
                                        <p:strVal val="hidden"/>
                                      </p:to>
                                    </p:set>
                                  </p:childTnLst>
                                </p:cTn>
                              </p:par>
                              <p:par>
                                <p:cTn id="28" presetID="24" presetClass="exit" presetSubtype="0" fill="hold" nodeType="withEffect">
                                  <p:stCondLst>
                                    <p:cond delay="0"/>
                                  </p:stCondLst>
                                  <p:childTnLst>
                                    <p:anim to="" calcmode="lin" valueType="num">
                                      <p:cBhvr>
                                        <p:cTn id="29" dur="1"/>
                                        <p:tgtEl>
                                          <p:spTgt spid="49"/>
                                        </p:tgtEl>
                                        <p:attrNameLst>
                                          <p:attrName/>
                                        </p:attrNameLst>
                                      </p:cBhvr>
                                    </p:anim>
                                    <p:set>
                                      <p:cBhvr>
                                        <p:cTn id="30" dur="1" fill="hold">
                                          <p:stCondLst>
                                            <p:cond delay="0"/>
                                          </p:stCondLst>
                                        </p:cTn>
                                        <p:tgtEl>
                                          <p:spTgt spid="49"/>
                                        </p:tgtEl>
                                        <p:attrNameLst>
                                          <p:attrName>style.visibility</p:attrName>
                                        </p:attrNameLst>
                                      </p:cBhvr>
                                      <p:to>
                                        <p:strVal val="hidden"/>
                                      </p:to>
                                    </p:set>
                                  </p:childTnLst>
                                </p:cTn>
                              </p:par>
                              <p:par>
                                <p:cTn id="31" presetID="24" presetClass="exit" presetSubtype="0" fill="hold" nodeType="withEffect">
                                  <p:stCondLst>
                                    <p:cond delay="0"/>
                                  </p:stCondLst>
                                  <p:childTnLst>
                                    <p:anim to="" calcmode="lin" valueType="num">
                                      <p:cBhvr>
                                        <p:cTn id="32" dur="1"/>
                                        <p:tgtEl>
                                          <p:spTgt spid="52"/>
                                        </p:tgtEl>
                                        <p:attrNameLst>
                                          <p:attrName/>
                                        </p:attrNameLst>
                                      </p:cBhvr>
                                    </p:anim>
                                    <p:set>
                                      <p:cBhvr>
                                        <p:cTn id="33" dur="1" fill="hold">
                                          <p:stCondLst>
                                            <p:cond delay="0"/>
                                          </p:stCondLst>
                                        </p:cTn>
                                        <p:tgtEl>
                                          <p:spTgt spid="5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9" presetClass="exit" presetSubtype="0" fill="hold" grpId="0" nodeType="clickEffect">
                                  <p:stCondLst>
                                    <p:cond delay="0"/>
                                  </p:stCondLst>
                                  <p:childTnLst>
                                    <p:anim calcmode="lin" valueType="num">
                                      <p:cBhvr>
                                        <p:cTn id="37" dur="1000"/>
                                        <p:tgtEl>
                                          <p:spTgt spid="5"/>
                                        </p:tgtEl>
                                        <p:attrNameLst>
                                          <p:attrName>ppt_x</p:attrName>
                                        </p:attrNameLst>
                                      </p:cBhvr>
                                      <p:tavLst>
                                        <p:tav tm="0">
                                          <p:val>
                                            <p:strVal val="ppt_x"/>
                                          </p:val>
                                        </p:tav>
                                        <p:tav tm="100000">
                                          <p:val>
                                            <p:strVal val="ppt_x-.2"/>
                                          </p:val>
                                        </p:tav>
                                      </p:tavLst>
                                    </p:anim>
                                    <p:anim calcmode="lin" valueType="num">
                                      <p:cBhvr>
                                        <p:cTn id="38" dur="1000"/>
                                        <p:tgtEl>
                                          <p:spTgt spid="5"/>
                                        </p:tgtEl>
                                        <p:attrNameLst>
                                          <p:attrName>ppt_y</p:attrName>
                                        </p:attrNameLst>
                                      </p:cBhvr>
                                      <p:tavLst>
                                        <p:tav tm="0">
                                          <p:val>
                                            <p:strVal val="ppt_y"/>
                                          </p:val>
                                        </p:tav>
                                        <p:tav tm="100000">
                                          <p:val>
                                            <p:strVal val="ppt_y"/>
                                          </p:val>
                                        </p:tav>
                                      </p:tavLst>
                                    </p:anim>
                                    <p:animEffect transition="out" filter="fade">
                                      <p:cBhvr>
                                        <p:cTn id="39" dur="1000"/>
                                        <p:tgtEl>
                                          <p:spTgt spid="5"/>
                                        </p:tgtEl>
                                      </p:cBhvr>
                                    </p:animEffect>
                                    <p:set>
                                      <p:cBhvr>
                                        <p:cTn id="40" dur="1" fill="hold">
                                          <p:stCondLst>
                                            <p:cond delay="999"/>
                                          </p:stCondLst>
                                        </p:cTn>
                                        <p:tgtEl>
                                          <p:spTgt spid="5"/>
                                        </p:tgtEl>
                                        <p:attrNameLst>
                                          <p:attrName>style.visibility</p:attrName>
                                        </p:attrNameLst>
                                      </p:cBhvr>
                                      <p:to>
                                        <p:strVal val="hidden"/>
                                      </p:to>
                                    </p:set>
                                  </p:childTnLst>
                                </p:cTn>
                              </p:par>
                              <p:par>
                                <p:cTn id="41" presetID="29" presetClass="exit" presetSubtype="0" fill="hold" grpId="0" nodeType="withEffect">
                                  <p:stCondLst>
                                    <p:cond delay="0"/>
                                  </p:stCondLst>
                                  <p:childTnLst>
                                    <p:anim calcmode="lin" valueType="num">
                                      <p:cBhvr>
                                        <p:cTn id="42" dur="1000"/>
                                        <p:tgtEl>
                                          <p:spTgt spid="6"/>
                                        </p:tgtEl>
                                        <p:attrNameLst>
                                          <p:attrName>ppt_x</p:attrName>
                                        </p:attrNameLst>
                                      </p:cBhvr>
                                      <p:tavLst>
                                        <p:tav tm="0">
                                          <p:val>
                                            <p:strVal val="ppt_x"/>
                                          </p:val>
                                        </p:tav>
                                        <p:tav tm="100000">
                                          <p:val>
                                            <p:strVal val="ppt_x-.2"/>
                                          </p:val>
                                        </p:tav>
                                      </p:tavLst>
                                    </p:anim>
                                    <p:anim calcmode="lin" valueType="num">
                                      <p:cBhvr>
                                        <p:cTn id="43" dur="1000"/>
                                        <p:tgtEl>
                                          <p:spTgt spid="6"/>
                                        </p:tgtEl>
                                        <p:attrNameLst>
                                          <p:attrName>ppt_y</p:attrName>
                                        </p:attrNameLst>
                                      </p:cBhvr>
                                      <p:tavLst>
                                        <p:tav tm="0">
                                          <p:val>
                                            <p:strVal val="ppt_y"/>
                                          </p:val>
                                        </p:tav>
                                        <p:tav tm="100000">
                                          <p:val>
                                            <p:strVal val="ppt_y"/>
                                          </p:val>
                                        </p:tav>
                                      </p:tavLst>
                                    </p:anim>
                                    <p:animEffect transition="out" filter="fade">
                                      <p:cBhvr>
                                        <p:cTn id="44" dur="1000"/>
                                        <p:tgtEl>
                                          <p:spTgt spid="6"/>
                                        </p:tgtEl>
                                      </p:cBhvr>
                                    </p:animEffect>
                                    <p:set>
                                      <p:cBhvr>
                                        <p:cTn id="45" dur="1" fill="hold">
                                          <p:stCondLst>
                                            <p:cond delay="999"/>
                                          </p:stCondLst>
                                        </p:cTn>
                                        <p:tgtEl>
                                          <p:spTgt spid="6"/>
                                        </p:tgtEl>
                                        <p:attrNameLst>
                                          <p:attrName>style.visibility</p:attrName>
                                        </p:attrNameLst>
                                      </p:cBhvr>
                                      <p:to>
                                        <p:strVal val="hidden"/>
                                      </p:to>
                                    </p:set>
                                  </p:childTnLst>
                                </p:cTn>
                              </p:par>
                              <p:par>
                                <p:cTn id="46" presetID="29" presetClass="exit" presetSubtype="0" fill="hold" grpId="0" nodeType="withEffect">
                                  <p:stCondLst>
                                    <p:cond delay="0"/>
                                  </p:stCondLst>
                                  <p:childTnLst>
                                    <p:anim calcmode="lin" valueType="num">
                                      <p:cBhvr>
                                        <p:cTn id="47" dur="1000"/>
                                        <p:tgtEl>
                                          <p:spTgt spid="3">
                                            <p:txEl>
                                              <p:pRg st="0" end="0"/>
                                            </p:txEl>
                                          </p:spTgt>
                                        </p:tgtEl>
                                        <p:attrNameLst>
                                          <p:attrName>ppt_x</p:attrName>
                                        </p:attrNameLst>
                                      </p:cBhvr>
                                      <p:tavLst>
                                        <p:tav tm="0">
                                          <p:val>
                                            <p:strVal val="ppt_x"/>
                                          </p:val>
                                        </p:tav>
                                        <p:tav tm="100000">
                                          <p:val>
                                            <p:strVal val="ppt_x-.2"/>
                                          </p:val>
                                        </p:tav>
                                      </p:tavLst>
                                    </p:anim>
                                    <p:anim calcmode="lin" valueType="num">
                                      <p:cBhvr>
                                        <p:cTn id="48" dur="1000"/>
                                        <p:tgtEl>
                                          <p:spTgt spid="3">
                                            <p:txEl>
                                              <p:pRg st="0" end="0"/>
                                            </p:txEl>
                                          </p:spTgt>
                                        </p:tgtEl>
                                        <p:attrNameLst>
                                          <p:attrName>ppt_y</p:attrName>
                                        </p:attrNameLst>
                                      </p:cBhvr>
                                      <p:tavLst>
                                        <p:tav tm="0">
                                          <p:val>
                                            <p:strVal val="ppt_y"/>
                                          </p:val>
                                        </p:tav>
                                        <p:tav tm="100000">
                                          <p:val>
                                            <p:strVal val="ppt_y"/>
                                          </p:val>
                                        </p:tav>
                                      </p:tavLst>
                                    </p:anim>
                                    <p:animEffect transition="out" filter="fade">
                                      <p:cBhvr>
                                        <p:cTn id="49" dur="1000"/>
                                        <p:tgtEl>
                                          <p:spTgt spid="3">
                                            <p:txEl>
                                              <p:pRg st="0" end="0"/>
                                            </p:txEl>
                                          </p:spTgt>
                                        </p:tgtEl>
                                      </p:cBhvr>
                                    </p:animEffect>
                                    <p:set>
                                      <p:cBhvr>
                                        <p:cTn id="50"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23" presetClass="entr" presetSubtype="16"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childTnLst>
                                </p:cTn>
                              </p:par>
                            </p:childTnLst>
                          </p:cTn>
                        </p:par>
                        <p:par>
                          <p:cTn id="68" fill="hold">
                            <p:stCondLst>
                              <p:cond delay="500"/>
                            </p:stCondLst>
                            <p:childTnLst>
                              <p:par>
                                <p:cTn id="69" presetID="23" presetClass="entr" presetSubtype="16"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500" fill="hold"/>
                                        <p:tgtEl>
                                          <p:spTgt spid="28"/>
                                        </p:tgtEl>
                                        <p:attrNameLst>
                                          <p:attrName>ppt_w</p:attrName>
                                        </p:attrNameLst>
                                      </p:cBhvr>
                                      <p:tavLst>
                                        <p:tav tm="0">
                                          <p:val>
                                            <p:fltVal val="0"/>
                                          </p:val>
                                        </p:tav>
                                        <p:tav tm="100000">
                                          <p:val>
                                            <p:strVal val="#ppt_w"/>
                                          </p:val>
                                        </p:tav>
                                      </p:tavLst>
                                    </p:anim>
                                    <p:anim calcmode="lin" valueType="num">
                                      <p:cBhvr>
                                        <p:cTn id="72" dur="500" fill="hold"/>
                                        <p:tgtEl>
                                          <p:spTgt spid="28"/>
                                        </p:tgtEl>
                                        <p:attrNameLst>
                                          <p:attrName>ppt_h</p:attrName>
                                        </p:attrNameLst>
                                      </p:cBhvr>
                                      <p:tavLst>
                                        <p:tav tm="0">
                                          <p:val>
                                            <p:fltVal val="0"/>
                                          </p:val>
                                        </p:tav>
                                        <p:tav tm="100000">
                                          <p:val>
                                            <p:strVal val="#ppt_h"/>
                                          </p:val>
                                        </p:tav>
                                      </p:tavLst>
                                    </p:anim>
                                  </p:childTnLst>
                                </p:cTn>
                              </p:par>
                            </p:childTnLst>
                          </p:cTn>
                        </p:par>
                        <p:par>
                          <p:cTn id="73" fill="hold">
                            <p:stCondLst>
                              <p:cond delay="1000"/>
                            </p:stCondLst>
                            <p:childTnLst>
                              <p:par>
                                <p:cTn id="74" presetID="23" presetClass="entr" presetSubtype="16"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500" fill="hold"/>
                                        <p:tgtEl>
                                          <p:spTgt spid="14"/>
                                        </p:tgtEl>
                                        <p:attrNameLst>
                                          <p:attrName>ppt_w</p:attrName>
                                        </p:attrNameLst>
                                      </p:cBhvr>
                                      <p:tavLst>
                                        <p:tav tm="0">
                                          <p:val>
                                            <p:fltVal val="0"/>
                                          </p:val>
                                        </p:tav>
                                        <p:tav tm="100000">
                                          <p:val>
                                            <p:strVal val="#ppt_w"/>
                                          </p:val>
                                        </p:tav>
                                      </p:tavLst>
                                    </p:anim>
                                    <p:anim calcmode="lin" valueType="num">
                                      <p:cBhvr>
                                        <p:cTn id="83" dur="500" fill="hold"/>
                                        <p:tgtEl>
                                          <p:spTgt spid="14"/>
                                        </p:tgtEl>
                                        <p:attrNameLst>
                                          <p:attrName>ppt_h</p:attrName>
                                        </p:attrNameLst>
                                      </p:cBhvr>
                                      <p:tavLst>
                                        <p:tav tm="0">
                                          <p:val>
                                            <p:fltVal val="0"/>
                                          </p:val>
                                        </p:tav>
                                        <p:tav tm="100000">
                                          <p:val>
                                            <p:strVal val="#ppt_h"/>
                                          </p:val>
                                        </p:tav>
                                      </p:tavLst>
                                    </p:anim>
                                  </p:childTnLst>
                                </p:cTn>
                              </p:par>
                            </p:childTnLst>
                          </p:cTn>
                        </p:par>
                        <p:par>
                          <p:cTn id="84" fill="hold">
                            <p:stCondLst>
                              <p:cond delay="500"/>
                            </p:stCondLst>
                            <p:childTnLst>
                              <p:par>
                                <p:cTn id="85" presetID="23" presetClass="entr" presetSubtype="16"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500" fill="hold"/>
                                        <p:tgtEl>
                                          <p:spTgt spid="29"/>
                                        </p:tgtEl>
                                        <p:attrNameLst>
                                          <p:attrName>ppt_w</p:attrName>
                                        </p:attrNameLst>
                                      </p:cBhvr>
                                      <p:tavLst>
                                        <p:tav tm="0">
                                          <p:val>
                                            <p:fltVal val="0"/>
                                          </p:val>
                                        </p:tav>
                                        <p:tav tm="100000">
                                          <p:val>
                                            <p:strVal val="#ppt_w"/>
                                          </p:val>
                                        </p:tav>
                                      </p:tavLst>
                                    </p:anim>
                                    <p:anim calcmode="lin" valueType="num">
                                      <p:cBhvr>
                                        <p:cTn id="88" dur="500" fill="hold"/>
                                        <p:tgtEl>
                                          <p:spTgt spid="29"/>
                                        </p:tgtEl>
                                        <p:attrNameLst>
                                          <p:attrName>ppt_h</p:attrName>
                                        </p:attrNameLst>
                                      </p:cBhvr>
                                      <p:tavLst>
                                        <p:tav tm="0">
                                          <p:val>
                                            <p:fltVal val="0"/>
                                          </p:val>
                                        </p:tav>
                                        <p:tav tm="100000">
                                          <p:val>
                                            <p:strVal val="#ppt_h"/>
                                          </p:val>
                                        </p:tav>
                                      </p:tavLst>
                                    </p:anim>
                                  </p:childTnLst>
                                </p:cTn>
                              </p:par>
                            </p:childTnLst>
                          </p:cTn>
                        </p:par>
                        <p:par>
                          <p:cTn id="89" fill="hold">
                            <p:stCondLst>
                              <p:cond delay="1000"/>
                            </p:stCondLst>
                            <p:childTnLst>
                              <p:par>
                                <p:cTn id="90" presetID="23" presetClass="entr" presetSubtype="16" fill="hold" grpId="0"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p:cTn id="92" dur="500" fill="hold"/>
                                        <p:tgtEl>
                                          <p:spTgt spid="20"/>
                                        </p:tgtEl>
                                        <p:attrNameLst>
                                          <p:attrName>ppt_w</p:attrName>
                                        </p:attrNameLst>
                                      </p:cBhvr>
                                      <p:tavLst>
                                        <p:tav tm="0">
                                          <p:val>
                                            <p:fltVal val="0"/>
                                          </p:val>
                                        </p:tav>
                                        <p:tav tm="100000">
                                          <p:val>
                                            <p:strVal val="#ppt_w"/>
                                          </p:val>
                                        </p:tav>
                                      </p:tavLst>
                                    </p:anim>
                                    <p:anim calcmode="lin" valueType="num">
                                      <p:cBhvr>
                                        <p:cTn id="93"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p:cTn id="98" dur="500" fill="hold"/>
                                        <p:tgtEl>
                                          <p:spTgt spid="17"/>
                                        </p:tgtEl>
                                        <p:attrNameLst>
                                          <p:attrName>ppt_w</p:attrName>
                                        </p:attrNameLst>
                                      </p:cBhvr>
                                      <p:tavLst>
                                        <p:tav tm="0">
                                          <p:val>
                                            <p:fltVal val="0"/>
                                          </p:val>
                                        </p:tav>
                                        <p:tav tm="100000">
                                          <p:val>
                                            <p:strVal val="#ppt_w"/>
                                          </p:val>
                                        </p:tav>
                                      </p:tavLst>
                                    </p:anim>
                                    <p:anim calcmode="lin" valueType="num">
                                      <p:cBhvr>
                                        <p:cTn id="99" dur="500" fill="hold"/>
                                        <p:tgtEl>
                                          <p:spTgt spid="17"/>
                                        </p:tgtEl>
                                        <p:attrNameLst>
                                          <p:attrName>ppt_h</p:attrName>
                                        </p:attrNameLst>
                                      </p:cBhvr>
                                      <p:tavLst>
                                        <p:tav tm="0">
                                          <p:val>
                                            <p:fltVal val="0"/>
                                          </p:val>
                                        </p:tav>
                                        <p:tav tm="100000">
                                          <p:val>
                                            <p:strVal val="#ppt_h"/>
                                          </p:val>
                                        </p:tav>
                                      </p:tavLst>
                                    </p:anim>
                                  </p:childTnLst>
                                </p:cTn>
                              </p:par>
                            </p:childTnLst>
                          </p:cTn>
                        </p:par>
                        <p:par>
                          <p:cTn id="100" fill="hold">
                            <p:stCondLst>
                              <p:cond delay="500"/>
                            </p:stCondLst>
                            <p:childTnLst>
                              <p:par>
                                <p:cTn id="101" presetID="23" presetClass="entr" presetSubtype="16"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 calcmode="lin" valueType="num">
                                      <p:cBhvr>
                                        <p:cTn id="103" dur="500" fill="hold"/>
                                        <p:tgtEl>
                                          <p:spTgt spid="30"/>
                                        </p:tgtEl>
                                        <p:attrNameLst>
                                          <p:attrName>ppt_w</p:attrName>
                                        </p:attrNameLst>
                                      </p:cBhvr>
                                      <p:tavLst>
                                        <p:tav tm="0">
                                          <p:val>
                                            <p:fltVal val="0"/>
                                          </p:val>
                                        </p:tav>
                                        <p:tav tm="100000">
                                          <p:val>
                                            <p:strVal val="#ppt_w"/>
                                          </p:val>
                                        </p:tav>
                                      </p:tavLst>
                                    </p:anim>
                                    <p:anim calcmode="lin" valueType="num">
                                      <p:cBhvr>
                                        <p:cTn id="104" dur="500" fill="hold"/>
                                        <p:tgtEl>
                                          <p:spTgt spid="30"/>
                                        </p:tgtEl>
                                        <p:attrNameLst>
                                          <p:attrName>ppt_h</p:attrName>
                                        </p:attrNameLst>
                                      </p:cBhvr>
                                      <p:tavLst>
                                        <p:tav tm="0">
                                          <p:val>
                                            <p:fltVal val="0"/>
                                          </p:val>
                                        </p:tav>
                                        <p:tav tm="100000">
                                          <p:val>
                                            <p:strVal val="#ppt_h"/>
                                          </p:val>
                                        </p:tav>
                                      </p:tavLst>
                                    </p:anim>
                                  </p:childTnLst>
                                </p:cTn>
                              </p:par>
                            </p:childTnLst>
                          </p:cTn>
                        </p:par>
                        <p:par>
                          <p:cTn id="105" fill="hold">
                            <p:stCondLst>
                              <p:cond delay="1000"/>
                            </p:stCondLst>
                            <p:childTnLst>
                              <p:par>
                                <p:cTn id="106" presetID="23" presetClass="entr" presetSubtype="16" fill="hold" grpId="0"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ppt_w</p:attrName>
                                        </p:attrNameLst>
                                      </p:cBhvr>
                                      <p:tavLst>
                                        <p:tav tm="0">
                                          <p:val>
                                            <p:fltVal val="0"/>
                                          </p:val>
                                        </p:tav>
                                        <p:tav tm="100000">
                                          <p:val>
                                            <p:strVal val="#ppt_w"/>
                                          </p:val>
                                        </p:tav>
                                      </p:tavLst>
                                    </p:anim>
                                    <p:anim calcmode="lin" valueType="num">
                                      <p:cBhvr>
                                        <p:cTn id="109"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3" presetClass="entr" presetSubtype="16" fill="hold" grpId="0" nodeType="clickEffect">
                                  <p:stCondLst>
                                    <p:cond delay="0"/>
                                  </p:stCondLst>
                                  <p:childTnLst>
                                    <p:set>
                                      <p:cBhvr>
                                        <p:cTn id="113" dur="1" fill="hold">
                                          <p:stCondLst>
                                            <p:cond delay="0"/>
                                          </p:stCondLst>
                                        </p:cTn>
                                        <p:tgtEl>
                                          <p:spTgt spid="11"/>
                                        </p:tgtEl>
                                        <p:attrNameLst>
                                          <p:attrName>style.visibility</p:attrName>
                                        </p:attrNameLst>
                                      </p:cBhvr>
                                      <p:to>
                                        <p:strVal val="visible"/>
                                      </p:to>
                                    </p:set>
                                    <p:anim calcmode="lin" valueType="num">
                                      <p:cBhvr>
                                        <p:cTn id="114" dur="500" fill="hold"/>
                                        <p:tgtEl>
                                          <p:spTgt spid="11"/>
                                        </p:tgtEl>
                                        <p:attrNameLst>
                                          <p:attrName>ppt_w</p:attrName>
                                        </p:attrNameLst>
                                      </p:cBhvr>
                                      <p:tavLst>
                                        <p:tav tm="0">
                                          <p:val>
                                            <p:fltVal val="0"/>
                                          </p:val>
                                        </p:tav>
                                        <p:tav tm="100000">
                                          <p:val>
                                            <p:strVal val="#ppt_w"/>
                                          </p:val>
                                        </p:tav>
                                      </p:tavLst>
                                    </p:anim>
                                    <p:anim calcmode="lin" valueType="num">
                                      <p:cBhvr>
                                        <p:cTn id="115" dur="500" fill="hold"/>
                                        <p:tgtEl>
                                          <p:spTgt spid="11"/>
                                        </p:tgtEl>
                                        <p:attrNameLst>
                                          <p:attrName>ppt_h</p:attrName>
                                        </p:attrNameLst>
                                      </p:cBhvr>
                                      <p:tavLst>
                                        <p:tav tm="0">
                                          <p:val>
                                            <p:fltVal val="0"/>
                                          </p:val>
                                        </p:tav>
                                        <p:tav tm="100000">
                                          <p:val>
                                            <p:strVal val="#ppt_h"/>
                                          </p:val>
                                        </p:tav>
                                      </p:tavLst>
                                    </p:anim>
                                  </p:childTnLst>
                                </p:cTn>
                              </p:par>
                            </p:childTnLst>
                          </p:cTn>
                        </p:par>
                        <p:par>
                          <p:cTn id="116" fill="hold">
                            <p:stCondLst>
                              <p:cond delay="500"/>
                            </p:stCondLst>
                            <p:childTnLst>
                              <p:par>
                                <p:cTn id="117" presetID="23" presetClass="entr" presetSubtype="16" fill="hold" grpId="0" nodeType="afterEffect">
                                  <p:stCondLst>
                                    <p:cond delay="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500" fill="hold"/>
                                        <p:tgtEl>
                                          <p:spTgt spid="31"/>
                                        </p:tgtEl>
                                        <p:attrNameLst>
                                          <p:attrName>ppt_w</p:attrName>
                                        </p:attrNameLst>
                                      </p:cBhvr>
                                      <p:tavLst>
                                        <p:tav tm="0">
                                          <p:val>
                                            <p:fltVal val="0"/>
                                          </p:val>
                                        </p:tav>
                                        <p:tav tm="100000">
                                          <p:val>
                                            <p:strVal val="#ppt_w"/>
                                          </p:val>
                                        </p:tav>
                                      </p:tavLst>
                                    </p:anim>
                                    <p:anim calcmode="lin" valueType="num">
                                      <p:cBhvr>
                                        <p:cTn id="120" dur="500" fill="hold"/>
                                        <p:tgtEl>
                                          <p:spTgt spid="31"/>
                                        </p:tgtEl>
                                        <p:attrNameLst>
                                          <p:attrName>ppt_h</p:attrName>
                                        </p:attrNameLst>
                                      </p:cBhvr>
                                      <p:tavLst>
                                        <p:tav tm="0">
                                          <p:val>
                                            <p:fltVal val="0"/>
                                          </p:val>
                                        </p:tav>
                                        <p:tav tm="100000">
                                          <p:val>
                                            <p:strVal val="#ppt_h"/>
                                          </p:val>
                                        </p:tav>
                                      </p:tavLst>
                                    </p:anim>
                                  </p:childTnLst>
                                </p:cTn>
                              </p:par>
                            </p:childTnLst>
                          </p:cTn>
                        </p:par>
                        <p:par>
                          <p:cTn id="121" fill="hold">
                            <p:stCondLst>
                              <p:cond delay="1000"/>
                            </p:stCondLst>
                            <p:childTnLst>
                              <p:par>
                                <p:cTn id="122" presetID="23" presetClass="entr" presetSubtype="16" fill="hold" grpId="0" nodeType="afterEffect">
                                  <p:stCondLst>
                                    <p:cond delay="0"/>
                                  </p:stCondLst>
                                  <p:childTnLst>
                                    <p:set>
                                      <p:cBhvr>
                                        <p:cTn id="123" dur="1" fill="hold">
                                          <p:stCondLst>
                                            <p:cond delay="0"/>
                                          </p:stCondLst>
                                        </p:cTn>
                                        <p:tgtEl>
                                          <p:spTgt spid="24"/>
                                        </p:tgtEl>
                                        <p:attrNameLst>
                                          <p:attrName>style.visibility</p:attrName>
                                        </p:attrNameLst>
                                      </p:cBhvr>
                                      <p:to>
                                        <p:strVal val="visible"/>
                                      </p:to>
                                    </p:set>
                                    <p:anim calcmode="lin" valueType="num">
                                      <p:cBhvr>
                                        <p:cTn id="124" dur="500" fill="hold"/>
                                        <p:tgtEl>
                                          <p:spTgt spid="24"/>
                                        </p:tgtEl>
                                        <p:attrNameLst>
                                          <p:attrName>ppt_w</p:attrName>
                                        </p:attrNameLst>
                                      </p:cBhvr>
                                      <p:tavLst>
                                        <p:tav tm="0">
                                          <p:val>
                                            <p:fltVal val="0"/>
                                          </p:val>
                                        </p:tav>
                                        <p:tav tm="100000">
                                          <p:val>
                                            <p:strVal val="#ppt_w"/>
                                          </p:val>
                                        </p:tav>
                                      </p:tavLst>
                                    </p:anim>
                                    <p:anim calcmode="lin" valueType="num">
                                      <p:cBhvr>
                                        <p:cTn id="125"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23" presetClass="entr" presetSubtype="16" fill="hold" grpId="0" nodeType="clickEffect">
                                  <p:stCondLst>
                                    <p:cond delay="0"/>
                                  </p:stCondLst>
                                  <p:childTnLst>
                                    <p:set>
                                      <p:cBhvr>
                                        <p:cTn id="129" dur="1" fill="hold">
                                          <p:stCondLst>
                                            <p:cond delay="0"/>
                                          </p:stCondLst>
                                        </p:cTn>
                                        <p:tgtEl>
                                          <p:spTgt spid="18"/>
                                        </p:tgtEl>
                                        <p:attrNameLst>
                                          <p:attrName>style.visibility</p:attrName>
                                        </p:attrNameLst>
                                      </p:cBhvr>
                                      <p:to>
                                        <p:strVal val="visible"/>
                                      </p:to>
                                    </p:set>
                                    <p:anim calcmode="lin" valueType="num">
                                      <p:cBhvr>
                                        <p:cTn id="130" dur="500" fill="hold"/>
                                        <p:tgtEl>
                                          <p:spTgt spid="18"/>
                                        </p:tgtEl>
                                        <p:attrNameLst>
                                          <p:attrName>ppt_w</p:attrName>
                                        </p:attrNameLst>
                                      </p:cBhvr>
                                      <p:tavLst>
                                        <p:tav tm="0">
                                          <p:val>
                                            <p:fltVal val="0"/>
                                          </p:val>
                                        </p:tav>
                                        <p:tav tm="100000">
                                          <p:val>
                                            <p:strVal val="#ppt_w"/>
                                          </p:val>
                                        </p:tav>
                                      </p:tavLst>
                                    </p:anim>
                                    <p:anim calcmode="lin" valueType="num">
                                      <p:cBhvr>
                                        <p:cTn id="131" dur="500" fill="hold"/>
                                        <p:tgtEl>
                                          <p:spTgt spid="18"/>
                                        </p:tgtEl>
                                        <p:attrNameLst>
                                          <p:attrName>ppt_h</p:attrName>
                                        </p:attrNameLst>
                                      </p:cBhvr>
                                      <p:tavLst>
                                        <p:tav tm="0">
                                          <p:val>
                                            <p:fltVal val="0"/>
                                          </p:val>
                                        </p:tav>
                                        <p:tav tm="100000">
                                          <p:val>
                                            <p:strVal val="#ppt_h"/>
                                          </p:val>
                                        </p:tav>
                                      </p:tavLst>
                                    </p:anim>
                                  </p:childTnLst>
                                </p:cTn>
                              </p:par>
                            </p:childTnLst>
                          </p:cTn>
                        </p:par>
                        <p:par>
                          <p:cTn id="132" fill="hold">
                            <p:stCondLst>
                              <p:cond delay="500"/>
                            </p:stCondLst>
                            <p:childTnLst>
                              <p:par>
                                <p:cTn id="133" presetID="23" presetClass="entr" presetSubtype="16" fill="hold" grpId="0" nodeType="afterEffect">
                                  <p:stCondLst>
                                    <p:cond delay="0"/>
                                  </p:stCondLst>
                                  <p:childTnLst>
                                    <p:set>
                                      <p:cBhvr>
                                        <p:cTn id="134" dur="1" fill="hold">
                                          <p:stCondLst>
                                            <p:cond delay="0"/>
                                          </p:stCondLst>
                                        </p:cTn>
                                        <p:tgtEl>
                                          <p:spTgt spid="32"/>
                                        </p:tgtEl>
                                        <p:attrNameLst>
                                          <p:attrName>style.visibility</p:attrName>
                                        </p:attrNameLst>
                                      </p:cBhvr>
                                      <p:to>
                                        <p:strVal val="visible"/>
                                      </p:to>
                                    </p:set>
                                    <p:anim calcmode="lin" valueType="num">
                                      <p:cBhvr>
                                        <p:cTn id="135" dur="500" fill="hold"/>
                                        <p:tgtEl>
                                          <p:spTgt spid="32"/>
                                        </p:tgtEl>
                                        <p:attrNameLst>
                                          <p:attrName>ppt_w</p:attrName>
                                        </p:attrNameLst>
                                      </p:cBhvr>
                                      <p:tavLst>
                                        <p:tav tm="0">
                                          <p:val>
                                            <p:fltVal val="0"/>
                                          </p:val>
                                        </p:tav>
                                        <p:tav tm="100000">
                                          <p:val>
                                            <p:strVal val="#ppt_w"/>
                                          </p:val>
                                        </p:tav>
                                      </p:tavLst>
                                    </p:anim>
                                    <p:anim calcmode="lin" valueType="num">
                                      <p:cBhvr>
                                        <p:cTn id="136" dur="500" fill="hold"/>
                                        <p:tgtEl>
                                          <p:spTgt spid="32"/>
                                        </p:tgtEl>
                                        <p:attrNameLst>
                                          <p:attrName>ppt_h</p:attrName>
                                        </p:attrNameLst>
                                      </p:cBhvr>
                                      <p:tavLst>
                                        <p:tav tm="0">
                                          <p:val>
                                            <p:fltVal val="0"/>
                                          </p:val>
                                        </p:tav>
                                        <p:tav tm="100000">
                                          <p:val>
                                            <p:strVal val="#ppt_h"/>
                                          </p:val>
                                        </p:tav>
                                      </p:tavLst>
                                    </p:anim>
                                  </p:childTnLst>
                                </p:cTn>
                              </p:par>
                            </p:childTnLst>
                          </p:cTn>
                        </p:par>
                        <p:par>
                          <p:cTn id="137" fill="hold">
                            <p:stCondLst>
                              <p:cond delay="1000"/>
                            </p:stCondLst>
                            <p:childTnLst>
                              <p:par>
                                <p:cTn id="138" presetID="23" presetClass="entr" presetSubtype="16" fill="hold" grpId="0" nodeType="afterEffect">
                                  <p:stCondLst>
                                    <p:cond delay="0"/>
                                  </p:stCondLst>
                                  <p:childTnLst>
                                    <p:set>
                                      <p:cBhvr>
                                        <p:cTn id="139" dur="1" fill="hold">
                                          <p:stCondLst>
                                            <p:cond delay="0"/>
                                          </p:stCondLst>
                                        </p:cTn>
                                        <p:tgtEl>
                                          <p:spTgt spid="25"/>
                                        </p:tgtEl>
                                        <p:attrNameLst>
                                          <p:attrName>style.visibility</p:attrName>
                                        </p:attrNameLst>
                                      </p:cBhvr>
                                      <p:to>
                                        <p:strVal val="visible"/>
                                      </p:to>
                                    </p:set>
                                    <p:anim calcmode="lin" valueType="num">
                                      <p:cBhvr>
                                        <p:cTn id="140" dur="500" fill="hold"/>
                                        <p:tgtEl>
                                          <p:spTgt spid="25"/>
                                        </p:tgtEl>
                                        <p:attrNameLst>
                                          <p:attrName>ppt_w</p:attrName>
                                        </p:attrNameLst>
                                      </p:cBhvr>
                                      <p:tavLst>
                                        <p:tav tm="0">
                                          <p:val>
                                            <p:fltVal val="0"/>
                                          </p:val>
                                        </p:tav>
                                        <p:tav tm="100000">
                                          <p:val>
                                            <p:strVal val="#ppt_w"/>
                                          </p:val>
                                        </p:tav>
                                      </p:tavLst>
                                    </p:anim>
                                    <p:anim calcmode="lin" valueType="num">
                                      <p:cBhvr>
                                        <p:cTn id="141"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23" presetClass="entr" presetSubtype="16" fill="hold" grpId="0" nodeType="click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p:cTn id="146" dur="500" fill="hold"/>
                                        <p:tgtEl>
                                          <p:spTgt spid="15"/>
                                        </p:tgtEl>
                                        <p:attrNameLst>
                                          <p:attrName>ppt_w</p:attrName>
                                        </p:attrNameLst>
                                      </p:cBhvr>
                                      <p:tavLst>
                                        <p:tav tm="0">
                                          <p:val>
                                            <p:fltVal val="0"/>
                                          </p:val>
                                        </p:tav>
                                        <p:tav tm="100000">
                                          <p:val>
                                            <p:strVal val="#ppt_w"/>
                                          </p:val>
                                        </p:tav>
                                      </p:tavLst>
                                    </p:anim>
                                    <p:anim calcmode="lin" valueType="num">
                                      <p:cBhvr>
                                        <p:cTn id="147" dur="500" fill="hold"/>
                                        <p:tgtEl>
                                          <p:spTgt spid="15"/>
                                        </p:tgtEl>
                                        <p:attrNameLst>
                                          <p:attrName>ppt_h</p:attrName>
                                        </p:attrNameLst>
                                      </p:cBhvr>
                                      <p:tavLst>
                                        <p:tav tm="0">
                                          <p:val>
                                            <p:fltVal val="0"/>
                                          </p:val>
                                        </p:tav>
                                        <p:tav tm="100000">
                                          <p:val>
                                            <p:strVal val="#ppt_h"/>
                                          </p:val>
                                        </p:tav>
                                      </p:tavLst>
                                    </p:anim>
                                  </p:childTnLst>
                                </p:cTn>
                              </p:par>
                            </p:childTnLst>
                          </p:cTn>
                        </p:par>
                        <p:par>
                          <p:cTn id="148" fill="hold">
                            <p:stCondLst>
                              <p:cond delay="500"/>
                            </p:stCondLst>
                            <p:childTnLst>
                              <p:par>
                                <p:cTn id="149" presetID="23" presetClass="entr" presetSubtype="16" fill="hold" grpId="0" nodeType="afterEffect">
                                  <p:stCondLst>
                                    <p:cond delay="0"/>
                                  </p:stCondLst>
                                  <p:childTnLst>
                                    <p:set>
                                      <p:cBhvr>
                                        <p:cTn id="150" dur="1" fill="hold">
                                          <p:stCondLst>
                                            <p:cond delay="0"/>
                                          </p:stCondLst>
                                        </p:cTn>
                                        <p:tgtEl>
                                          <p:spTgt spid="34"/>
                                        </p:tgtEl>
                                        <p:attrNameLst>
                                          <p:attrName>style.visibility</p:attrName>
                                        </p:attrNameLst>
                                      </p:cBhvr>
                                      <p:to>
                                        <p:strVal val="visible"/>
                                      </p:to>
                                    </p:set>
                                    <p:anim calcmode="lin" valueType="num">
                                      <p:cBhvr>
                                        <p:cTn id="151" dur="500" fill="hold"/>
                                        <p:tgtEl>
                                          <p:spTgt spid="34"/>
                                        </p:tgtEl>
                                        <p:attrNameLst>
                                          <p:attrName>ppt_w</p:attrName>
                                        </p:attrNameLst>
                                      </p:cBhvr>
                                      <p:tavLst>
                                        <p:tav tm="0">
                                          <p:val>
                                            <p:fltVal val="0"/>
                                          </p:val>
                                        </p:tav>
                                        <p:tav tm="100000">
                                          <p:val>
                                            <p:strVal val="#ppt_w"/>
                                          </p:val>
                                        </p:tav>
                                      </p:tavLst>
                                    </p:anim>
                                    <p:anim calcmode="lin" valueType="num">
                                      <p:cBhvr>
                                        <p:cTn id="152" dur="500" fill="hold"/>
                                        <p:tgtEl>
                                          <p:spTgt spid="34"/>
                                        </p:tgtEl>
                                        <p:attrNameLst>
                                          <p:attrName>ppt_h</p:attrName>
                                        </p:attrNameLst>
                                      </p:cBhvr>
                                      <p:tavLst>
                                        <p:tav tm="0">
                                          <p:val>
                                            <p:fltVal val="0"/>
                                          </p:val>
                                        </p:tav>
                                        <p:tav tm="100000">
                                          <p:val>
                                            <p:strVal val="#ppt_h"/>
                                          </p:val>
                                        </p:tav>
                                      </p:tavLst>
                                    </p:anim>
                                  </p:childTnLst>
                                </p:cTn>
                              </p:par>
                            </p:childTnLst>
                          </p:cTn>
                        </p:par>
                        <p:par>
                          <p:cTn id="153" fill="hold">
                            <p:stCondLst>
                              <p:cond delay="1000"/>
                            </p:stCondLst>
                            <p:childTnLst>
                              <p:par>
                                <p:cTn id="154" presetID="23" presetClass="entr" presetSubtype="16" fill="hold" grpId="0" nodeType="afterEffect">
                                  <p:stCondLst>
                                    <p:cond delay="0"/>
                                  </p:stCondLst>
                                  <p:childTnLst>
                                    <p:set>
                                      <p:cBhvr>
                                        <p:cTn id="155" dur="1" fill="hold">
                                          <p:stCondLst>
                                            <p:cond delay="0"/>
                                          </p:stCondLst>
                                        </p:cTn>
                                        <p:tgtEl>
                                          <p:spTgt spid="26"/>
                                        </p:tgtEl>
                                        <p:attrNameLst>
                                          <p:attrName>style.visibility</p:attrName>
                                        </p:attrNameLst>
                                      </p:cBhvr>
                                      <p:to>
                                        <p:strVal val="visible"/>
                                      </p:to>
                                    </p:set>
                                    <p:anim calcmode="lin" valueType="num">
                                      <p:cBhvr>
                                        <p:cTn id="156" dur="500" fill="hold"/>
                                        <p:tgtEl>
                                          <p:spTgt spid="26"/>
                                        </p:tgtEl>
                                        <p:attrNameLst>
                                          <p:attrName>ppt_w</p:attrName>
                                        </p:attrNameLst>
                                      </p:cBhvr>
                                      <p:tavLst>
                                        <p:tav tm="0">
                                          <p:val>
                                            <p:fltVal val="0"/>
                                          </p:val>
                                        </p:tav>
                                        <p:tav tm="100000">
                                          <p:val>
                                            <p:strVal val="#ppt_w"/>
                                          </p:val>
                                        </p:tav>
                                      </p:tavLst>
                                    </p:anim>
                                    <p:anim calcmode="lin" valueType="num">
                                      <p:cBhvr>
                                        <p:cTn id="157"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158" fill="hold">
                      <p:stCondLst>
                        <p:cond delay="indefinite"/>
                      </p:stCondLst>
                      <p:childTnLst>
                        <p:par>
                          <p:cTn id="159" fill="hold">
                            <p:stCondLst>
                              <p:cond delay="0"/>
                            </p:stCondLst>
                            <p:childTnLst>
                              <p:par>
                                <p:cTn id="160" presetID="23" presetClass="entr" presetSubtype="16" fill="hold" grpId="0" nodeType="clickEffect">
                                  <p:stCondLst>
                                    <p:cond delay="0"/>
                                  </p:stCondLst>
                                  <p:childTnLst>
                                    <p:set>
                                      <p:cBhvr>
                                        <p:cTn id="161" dur="1" fill="hold">
                                          <p:stCondLst>
                                            <p:cond delay="0"/>
                                          </p:stCondLst>
                                        </p:cTn>
                                        <p:tgtEl>
                                          <p:spTgt spid="13"/>
                                        </p:tgtEl>
                                        <p:attrNameLst>
                                          <p:attrName>style.visibility</p:attrName>
                                        </p:attrNameLst>
                                      </p:cBhvr>
                                      <p:to>
                                        <p:strVal val="visible"/>
                                      </p:to>
                                    </p:set>
                                    <p:anim calcmode="lin" valueType="num">
                                      <p:cBhvr>
                                        <p:cTn id="162" dur="500" fill="hold"/>
                                        <p:tgtEl>
                                          <p:spTgt spid="13"/>
                                        </p:tgtEl>
                                        <p:attrNameLst>
                                          <p:attrName>ppt_w</p:attrName>
                                        </p:attrNameLst>
                                      </p:cBhvr>
                                      <p:tavLst>
                                        <p:tav tm="0">
                                          <p:val>
                                            <p:fltVal val="0"/>
                                          </p:val>
                                        </p:tav>
                                        <p:tav tm="100000">
                                          <p:val>
                                            <p:strVal val="#ppt_w"/>
                                          </p:val>
                                        </p:tav>
                                      </p:tavLst>
                                    </p:anim>
                                    <p:anim calcmode="lin" valueType="num">
                                      <p:cBhvr>
                                        <p:cTn id="163" dur="500" fill="hold"/>
                                        <p:tgtEl>
                                          <p:spTgt spid="13"/>
                                        </p:tgtEl>
                                        <p:attrNameLst>
                                          <p:attrName>ppt_h</p:attrName>
                                        </p:attrNameLst>
                                      </p:cBhvr>
                                      <p:tavLst>
                                        <p:tav tm="0">
                                          <p:val>
                                            <p:fltVal val="0"/>
                                          </p:val>
                                        </p:tav>
                                        <p:tav tm="100000">
                                          <p:val>
                                            <p:strVal val="#ppt_h"/>
                                          </p:val>
                                        </p:tav>
                                      </p:tavLst>
                                    </p:anim>
                                  </p:childTnLst>
                                </p:cTn>
                              </p:par>
                            </p:childTnLst>
                          </p:cTn>
                        </p:par>
                        <p:par>
                          <p:cTn id="164" fill="hold">
                            <p:stCondLst>
                              <p:cond delay="500"/>
                            </p:stCondLst>
                            <p:childTnLst>
                              <p:par>
                                <p:cTn id="165" presetID="23" presetClass="entr" presetSubtype="16" fill="hold" grpId="0" nodeType="afterEffect">
                                  <p:stCondLst>
                                    <p:cond delay="0"/>
                                  </p:stCondLst>
                                  <p:childTnLst>
                                    <p:set>
                                      <p:cBhvr>
                                        <p:cTn id="166" dur="1" fill="hold">
                                          <p:stCondLst>
                                            <p:cond delay="0"/>
                                          </p:stCondLst>
                                        </p:cTn>
                                        <p:tgtEl>
                                          <p:spTgt spid="33"/>
                                        </p:tgtEl>
                                        <p:attrNameLst>
                                          <p:attrName>style.visibility</p:attrName>
                                        </p:attrNameLst>
                                      </p:cBhvr>
                                      <p:to>
                                        <p:strVal val="visible"/>
                                      </p:to>
                                    </p:set>
                                    <p:anim calcmode="lin" valueType="num">
                                      <p:cBhvr>
                                        <p:cTn id="167" dur="500" fill="hold"/>
                                        <p:tgtEl>
                                          <p:spTgt spid="33"/>
                                        </p:tgtEl>
                                        <p:attrNameLst>
                                          <p:attrName>ppt_w</p:attrName>
                                        </p:attrNameLst>
                                      </p:cBhvr>
                                      <p:tavLst>
                                        <p:tav tm="0">
                                          <p:val>
                                            <p:fltVal val="0"/>
                                          </p:val>
                                        </p:tav>
                                        <p:tav tm="100000">
                                          <p:val>
                                            <p:strVal val="#ppt_w"/>
                                          </p:val>
                                        </p:tav>
                                      </p:tavLst>
                                    </p:anim>
                                    <p:anim calcmode="lin" valueType="num">
                                      <p:cBhvr>
                                        <p:cTn id="168" dur="500" fill="hold"/>
                                        <p:tgtEl>
                                          <p:spTgt spid="33"/>
                                        </p:tgtEl>
                                        <p:attrNameLst>
                                          <p:attrName>ppt_h</p:attrName>
                                        </p:attrNameLst>
                                      </p:cBhvr>
                                      <p:tavLst>
                                        <p:tav tm="0">
                                          <p:val>
                                            <p:fltVal val="0"/>
                                          </p:val>
                                        </p:tav>
                                        <p:tav tm="100000">
                                          <p:val>
                                            <p:strVal val="#ppt_h"/>
                                          </p:val>
                                        </p:tav>
                                      </p:tavLst>
                                    </p:anim>
                                  </p:childTnLst>
                                </p:cTn>
                              </p:par>
                            </p:childTnLst>
                          </p:cTn>
                        </p:par>
                        <p:par>
                          <p:cTn id="169" fill="hold">
                            <p:stCondLst>
                              <p:cond delay="1000"/>
                            </p:stCondLst>
                            <p:childTnLst>
                              <p:par>
                                <p:cTn id="170" presetID="23" presetClass="entr" presetSubtype="16" fill="hold" grpId="0" nodeType="afterEffect">
                                  <p:stCondLst>
                                    <p:cond delay="0"/>
                                  </p:stCondLst>
                                  <p:childTnLst>
                                    <p:set>
                                      <p:cBhvr>
                                        <p:cTn id="171" dur="1" fill="hold">
                                          <p:stCondLst>
                                            <p:cond delay="0"/>
                                          </p:stCondLst>
                                        </p:cTn>
                                        <p:tgtEl>
                                          <p:spTgt spid="27"/>
                                        </p:tgtEl>
                                        <p:attrNameLst>
                                          <p:attrName>style.visibility</p:attrName>
                                        </p:attrNameLst>
                                      </p:cBhvr>
                                      <p:to>
                                        <p:strVal val="visible"/>
                                      </p:to>
                                    </p:set>
                                    <p:anim calcmode="lin" valueType="num">
                                      <p:cBhvr>
                                        <p:cTn id="172" dur="500" fill="hold"/>
                                        <p:tgtEl>
                                          <p:spTgt spid="27"/>
                                        </p:tgtEl>
                                        <p:attrNameLst>
                                          <p:attrName>ppt_w</p:attrName>
                                        </p:attrNameLst>
                                      </p:cBhvr>
                                      <p:tavLst>
                                        <p:tav tm="0">
                                          <p:val>
                                            <p:fltVal val="0"/>
                                          </p:val>
                                        </p:tav>
                                        <p:tav tm="100000">
                                          <p:val>
                                            <p:strVal val="#ppt_w"/>
                                          </p:val>
                                        </p:tav>
                                      </p:tavLst>
                                    </p:anim>
                                    <p:anim calcmode="lin" valueType="num">
                                      <p:cBhvr>
                                        <p:cTn id="173" dur="500" fill="hold"/>
                                        <p:tgtEl>
                                          <p:spTgt spid="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build="allAtOnce"/>
      <p:bldP spid="10" grpId="0" animBg="1"/>
      <p:bldP spid="11" grpId="0" animBg="1"/>
      <p:bldP spid="12" grpId="0" animBg="1"/>
      <p:bldP spid="13" grpId="0" animBg="1"/>
      <p:bldP spid="14" grpId="0" animBg="1"/>
      <p:bldP spid="15" grpId="0" animBg="1"/>
      <p:bldP spid="17" grpId="0" animBg="1"/>
      <p:bldP spid="18" grpId="0" animBg="1"/>
      <p:bldP spid="19" grpId="0"/>
      <p:bldP spid="20" grpId="0"/>
      <p:bldP spid="21" grpId="0"/>
      <p:bldP spid="24" grpId="0"/>
      <p:bldP spid="25" grpId="0"/>
      <p:bldP spid="26" grpId="0"/>
      <p:bldP spid="27" grpId="0"/>
      <p:bldP spid="28" grpId="0"/>
      <p:bldP spid="29" grpId="0"/>
      <p:bldP spid="30" grpId="0"/>
      <p:bldP spid="31" grpId="0"/>
      <p:bldP spid="32" grpId="0"/>
      <p:bldP spid="33" grpId="0"/>
      <p:bldP spid="34" grpId="0"/>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sp>
        <p:nvSpPr>
          <p:cNvPr id="6"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35"/>
          <p:cNvSpPr/>
          <p:nvPr/>
        </p:nvSpPr>
        <p:spPr>
          <a:xfrm>
            <a:off x="4848315" y="3435783"/>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a:cxnSpLocks/>
          </p:cNvCxnSpPr>
          <p:nvPr/>
        </p:nvCxnSpPr>
        <p:spPr>
          <a:xfrm>
            <a:off x="5192268" y="3598106"/>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60"/>
          <p:cNvSpPr/>
          <p:nvPr/>
        </p:nvSpPr>
        <p:spPr>
          <a:xfrm>
            <a:off x="6572003" y="3240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41"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42"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43"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44"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49"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56"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57"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2"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61"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2"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0" name="Connecteur droit 69"/>
          <p:cNvCxnSpPr>
            <a:endCxn id="6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2B4A48B1-9A2B-4E4E-BAB2-A6D5311C8B18}"/>
              </a:ext>
            </a:extLst>
          </p:cNvPr>
          <p:cNvSpPr/>
          <p:nvPr/>
        </p:nvSpPr>
        <p:spPr>
          <a:xfrm rot="18900000">
            <a:off x="8527159" y="3558860"/>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8" name="Connecteur droit 77"/>
          <p:cNvCxnSpPr/>
          <p:nvPr/>
        </p:nvCxnSpPr>
        <p:spPr>
          <a:xfrm>
            <a:off x="7215891" y="3589628"/>
            <a:ext cx="1280900" cy="22380"/>
          </a:xfrm>
          <a:prstGeom prst="line">
            <a:avLst/>
          </a:prstGeom>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1" name="ZoneTexte 90"/>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2" name="ZoneTexte 91"/>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3" name="ZoneTexte 92"/>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94" name="ZoneTexte 93"/>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97" name="Connecteur droit 96"/>
          <p:cNvCxnSpPr/>
          <p:nvPr/>
        </p:nvCxnSpPr>
        <p:spPr>
          <a:xfrm>
            <a:off x="9411571" y="2019310"/>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rot="5400000">
            <a:off x="8574780" y="3537129"/>
            <a:ext cx="326620" cy="21898"/>
          </a:xfrm>
          <a:prstGeom prst="line">
            <a:avLst/>
          </a:prstGeom>
        </p:spPr>
        <p:style>
          <a:lnRef idx="1">
            <a:schemeClr val="accent1"/>
          </a:lnRef>
          <a:fillRef idx="0">
            <a:schemeClr val="accent1"/>
          </a:fillRef>
          <a:effectRef idx="0">
            <a:schemeClr val="accent1"/>
          </a:effectRef>
          <a:fontRef idx="minor">
            <a:schemeClr val="tx1"/>
          </a:fontRef>
        </p:style>
      </p:cxnSp>
      <p:sp>
        <p:nvSpPr>
          <p:cNvPr id="106"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07"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108" name="AutoShape 10"/>
          <p:cNvSpPr>
            <a:spLocks noChangeArrowheads="1"/>
          </p:cNvSpPr>
          <p:nvPr/>
        </p:nvSpPr>
        <p:spPr bwMode="gray">
          <a:xfrm>
            <a:off x="9140530" y="3199007"/>
            <a:ext cx="1127268" cy="36937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b="1" dirty="0" smtClean="0">
                <a:latin typeface="Times New Roman" panose="02020603050405020304" pitchFamily="18" charset="0"/>
                <a:cs typeface="Times New Roman" panose="02020603050405020304" pitchFamily="18" charset="0"/>
              </a:rPr>
              <a:t>Analyse</a:t>
            </a:r>
            <a:endParaRPr lang="fr-FR" b="1" dirty="0">
              <a:latin typeface="Times New Roman" panose="02020603050405020304" pitchFamily="18" charset="0"/>
              <a:cs typeface="Times New Roman" panose="02020603050405020304" pitchFamily="18" charset="0"/>
            </a:endParaRPr>
          </a:p>
        </p:txBody>
      </p:sp>
      <p:cxnSp>
        <p:nvCxnSpPr>
          <p:cNvPr id="110" name="Connecteur droit 109"/>
          <p:cNvCxnSpPr/>
          <p:nvPr/>
        </p:nvCxnSpPr>
        <p:spPr>
          <a:xfrm>
            <a:off x="8747324" y="3383692"/>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119"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21" name="ZoneTexte 120"/>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22" name="ZoneTexte 121"/>
          <p:cNvSpPr txBox="1"/>
          <p:nvPr/>
        </p:nvSpPr>
        <p:spPr>
          <a:xfrm>
            <a:off x="6743906" y="3396889"/>
            <a:ext cx="300082" cy="369332"/>
          </a:xfrm>
          <a:prstGeom prst="rect">
            <a:avLst/>
          </a:prstGeom>
          <a:noFill/>
        </p:spPr>
        <p:txBody>
          <a:bodyPr wrap="none" rtlCol="0">
            <a:spAutoFit/>
          </a:bodyPr>
          <a:lstStyle/>
          <a:p>
            <a:r>
              <a:rPr lang="fr-FR" dirty="0" smtClean="0"/>
              <a:t>II</a:t>
            </a:r>
            <a:endParaRPr lang="fr-FR" dirty="0"/>
          </a:p>
        </p:txBody>
      </p:sp>
      <p:sp>
        <p:nvSpPr>
          <p:cNvPr id="124" name="ZoneTexte 123"/>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125" name="ZoneTexte 124"/>
          <p:cNvSpPr txBox="1"/>
          <p:nvPr/>
        </p:nvSpPr>
        <p:spPr>
          <a:xfrm>
            <a:off x="7376790" y="2938716"/>
            <a:ext cx="1231684" cy="646331"/>
          </a:xfrm>
          <a:prstGeom prst="rect">
            <a:avLst/>
          </a:prstGeom>
          <a:noFill/>
        </p:spPr>
        <p:txBody>
          <a:bodyPr wrap="none" rtlCol="0">
            <a:spAutoFit/>
          </a:bodyPr>
          <a:lstStyle/>
          <a:p>
            <a:r>
              <a:rPr lang="fr-FR" dirty="0" smtClean="0"/>
              <a:t>Analyse et </a:t>
            </a:r>
          </a:p>
          <a:p>
            <a:r>
              <a:rPr lang="fr-FR" dirty="0" smtClean="0"/>
              <a:t>conception</a:t>
            </a:r>
            <a:endParaRPr lang="fr-FR" dirty="0"/>
          </a:p>
        </p:txBody>
      </p:sp>
      <p:sp>
        <p:nvSpPr>
          <p:cNvPr id="58" name="Plaque 57"/>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14/38</a:t>
            </a:r>
            <a:endParaRPr lang="fr-FR" dirty="0"/>
          </a:p>
        </p:txBody>
      </p:sp>
    </p:spTree>
    <p:extLst>
      <p:ext uri="{BB962C8B-B14F-4D97-AF65-F5344CB8AC3E}">
        <p14:creationId xmlns:p14="http://schemas.microsoft.com/office/powerpoint/2010/main" xmlns="" val="34688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Righ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strips(downRight)">
                                      <p:cBhvr>
                                        <p:cTn id="30" dur="500"/>
                                        <p:tgtEl>
                                          <p:spTgt spid="26"/>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strips(downRight)">
                                      <p:cBhvr>
                                        <p:cTn id="33" dur="500"/>
                                        <p:tgtEl>
                                          <p:spTgt spid="12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strips(downRight)">
                                      <p:cBhvr>
                                        <p:cTn id="38" dur="500"/>
                                        <p:tgtEl>
                                          <p:spTgt spid="78"/>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strips(downRight)">
                                      <p:cBhvr>
                                        <p:cTn id="43" dur="500"/>
                                        <p:tgtEl>
                                          <p:spTgt spid="125"/>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 calcmode="lin" valueType="num">
                                      <p:cBhvr>
                                        <p:cTn id="48" dur="500" fill="hold"/>
                                        <p:tgtEl>
                                          <p:spTgt spid="77"/>
                                        </p:tgtEl>
                                        <p:attrNameLst>
                                          <p:attrName>ppt_w</p:attrName>
                                        </p:attrNameLst>
                                      </p:cBhvr>
                                      <p:tavLst>
                                        <p:tav tm="0">
                                          <p:val>
                                            <p:fltVal val="0"/>
                                          </p:val>
                                        </p:tav>
                                        <p:tav tm="100000">
                                          <p:val>
                                            <p:strVal val="#ppt_w"/>
                                          </p:val>
                                        </p:tav>
                                      </p:tavLst>
                                    </p:anim>
                                    <p:anim calcmode="lin" valueType="num">
                                      <p:cBhvr>
                                        <p:cTn id="49"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8" presetClass="entr" presetSubtype="3"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strips(upRight)">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nodeType="click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strips(downRight)">
                                      <p:cBhvr>
                                        <p:cTn id="59" dur="500"/>
                                        <p:tgtEl>
                                          <p:spTgt spid="110"/>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108"/>
                                        </p:tgtEl>
                                        <p:attrNameLst>
                                          <p:attrName>style.visibility</p:attrName>
                                        </p:attrNameLst>
                                      </p:cBhvr>
                                      <p:to>
                                        <p:strVal val="visible"/>
                                      </p:to>
                                    </p:set>
                                    <p:animEffect transition="in" filter="wipe(down)">
                                      <p:cBhvr>
                                        <p:cTn id="64" dur="580">
                                          <p:stCondLst>
                                            <p:cond delay="0"/>
                                          </p:stCondLst>
                                        </p:cTn>
                                        <p:tgtEl>
                                          <p:spTgt spid="108"/>
                                        </p:tgtEl>
                                      </p:cBhvr>
                                    </p:animEffect>
                                    <p:anim calcmode="lin" valueType="num">
                                      <p:cBhvr>
                                        <p:cTn id="65" dur="1822" tmFilter="0,0; 0.14,0.36; 0.43,0.73; 0.71,0.91; 1.0,1.0">
                                          <p:stCondLst>
                                            <p:cond delay="0"/>
                                          </p:stCondLst>
                                        </p:cTn>
                                        <p:tgtEl>
                                          <p:spTgt spid="108"/>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08"/>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08"/>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08"/>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08"/>
                                        </p:tgtEl>
                                        <p:attrNameLst>
                                          <p:attrName>ppt_y</p:attrName>
                                        </p:attrNameLst>
                                      </p:cBhvr>
                                      <p:tavLst>
                                        <p:tav tm="0" fmla="#ppt_y-sin(pi*$)/81">
                                          <p:val>
                                            <p:fltVal val="0"/>
                                          </p:val>
                                        </p:tav>
                                        <p:tav tm="100000">
                                          <p:val>
                                            <p:fltVal val="1"/>
                                          </p:val>
                                        </p:tav>
                                      </p:tavLst>
                                    </p:anim>
                                    <p:animScale>
                                      <p:cBhvr>
                                        <p:cTn id="70" dur="26">
                                          <p:stCondLst>
                                            <p:cond delay="650"/>
                                          </p:stCondLst>
                                        </p:cTn>
                                        <p:tgtEl>
                                          <p:spTgt spid="108"/>
                                        </p:tgtEl>
                                      </p:cBhvr>
                                      <p:to x="100000" y="60000"/>
                                    </p:animScale>
                                    <p:animScale>
                                      <p:cBhvr>
                                        <p:cTn id="71" dur="166" decel="50000">
                                          <p:stCondLst>
                                            <p:cond delay="676"/>
                                          </p:stCondLst>
                                        </p:cTn>
                                        <p:tgtEl>
                                          <p:spTgt spid="108"/>
                                        </p:tgtEl>
                                      </p:cBhvr>
                                      <p:to x="100000" y="100000"/>
                                    </p:animScale>
                                    <p:animScale>
                                      <p:cBhvr>
                                        <p:cTn id="72" dur="26">
                                          <p:stCondLst>
                                            <p:cond delay="1312"/>
                                          </p:stCondLst>
                                        </p:cTn>
                                        <p:tgtEl>
                                          <p:spTgt spid="108"/>
                                        </p:tgtEl>
                                      </p:cBhvr>
                                      <p:to x="100000" y="80000"/>
                                    </p:animScale>
                                    <p:animScale>
                                      <p:cBhvr>
                                        <p:cTn id="73" dur="166" decel="50000">
                                          <p:stCondLst>
                                            <p:cond delay="1338"/>
                                          </p:stCondLst>
                                        </p:cTn>
                                        <p:tgtEl>
                                          <p:spTgt spid="108"/>
                                        </p:tgtEl>
                                      </p:cBhvr>
                                      <p:to x="100000" y="100000"/>
                                    </p:animScale>
                                    <p:animScale>
                                      <p:cBhvr>
                                        <p:cTn id="74" dur="26">
                                          <p:stCondLst>
                                            <p:cond delay="1642"/>
                                          </p:stCondLst>
                                        </p:cTn>
                                        <p:tgtEl>
                                          <p:spTgt spid="108"/>
                                        </p:tgtEl>
                                      </p:cBhvr>
                                      <p:to x="100000" y="90000"/>
                                    </p:animScale>
                                    <p:animScale>
                                      <p:cBhvr>
                                        <p:cTn id="75" dur="166" decel="50000">
                                          <p:stCondLst>
                                            <p:cond delay="1668"/>
                                          </p:stCondLst>
                                        </p:cTn>
                                        <p:tgtEl>
                                          <p:spTgt spid="108"/>
                                        </p:tgtEl>
                                      </p:cBhvr>
                                      <p:to x="100000" y="100000"/>
                                    </p:animScale>
                                    <p:animScale>
                                      <p:cBhvr>
                                        <p:cTn id="76" dur="26">
                                          <p:stCondLst>
                                            <p:cond delay="1808"/>
                                          </p:stCondLst>
                                        </p:cTn>
                                        <p:tgtEl>
                                          <p:spTgt spid="108"/>
                                        </p:tgtEl>
                                      </p:cBhvr>
                                      <p:to x="100000" y="95000"/>
                                    </p:animScale>
                                    <p:animScale>
                                      <p:cBhvr>
                                        <p:cTn id="77" dur="166" decel="50000">
                                          <p:stCondLst>
                                            <p:cond delay="1834"/>
                                          </p:stCondLst>
                                        </p:cTn>
                                        <p:tgtEl>
                                          <p:spTgt spid="10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77" grpId="0" animBg="1"/>
      <p:bldP spid="108" grpId="0" animBg="1"/>
      <p:bldP spid="122" grpId="0"/>
      <p:bldP spid="1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r>
              <a:rPr lang="fr-FR" sz="2400" b="1" dirty="0" smtClean="0">
                <a:solidFill>
                  <a:schemeClr val="bg1"/>
                </a:solidFill>
                <a:latin typeface="Times New Roman" pitchFamily="18" charset="0"/>
                <a:cs typeface="Times New Roman" pitchFamily="18" charset="0"/>
              </a:rPr>
              <a:t>Analyse et Conception</a:t>
            </a:r>
            <a:endParaRPr lang="fr-FR" sz="2400" b="1" dirty="0">
              <a:solidFill>
                <a:schemeClr val="bg1"/>
              </a:solidFill>
              <a:latin typeface="Times New Roman" pitchFamily="18" charset="0"/>
              <a:cs typeface="Times New Roman" pitchFamily="18" charset="0"/>
            </a:endParaRPr>
          </a:p>
        </p:txBody>
      </p:sp>
      <p:sp>
        <p:nvSpPr>
          <p:cNvPr id="6" name="ZoneTexte 5"/>
          <p:cNvSpPr txBox="1"/>
          <p:nvPr/>
        </p:nvSpPr>
        <p:spPr>
          <a:xfrm>
            <a:off x="2414039" y="901927"/>
            <a:ext cx="1217000"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 Analyse</a:t>
            </a:r>
            <a:endParaRPr lang="fr-FR" sz="2000" dirty="0">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2941983" y="1427921"/>
            <a:ext cx="2428870"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latin typeface="Times New Roman" pitchFamily="18" charset="0"/>
                <a:cs typeface="Times New Roman" pitchFamily="18" charset="0"/>
              </a:rPr>
              <a:t>Méthode d’analyse</a:t>
            </a:r>
            <a:endParaRPr lang="fr-FR" sz="2000" dirty="0">
              <a:latin typeface="Times New Roman" pitchFamily="18" charset="0"/>
              <a:cs typeface="Times New Roman" pitchFamily="18" charset="0"/>
            </a:endParaRPr>
          </a:p>
        </p:txBody>
      </p:sp>
      <p:sp>
        <p:nvSpPr>
          <p:cNvPr id="7" name="ZoneTexte 6"/>
          <p:cNvSpPr txBox="1"/>
          <p:nvPr/>
        </p:nvSpPr>
        <p:spPr>
          <a:xfrm>
            <a:off x="4802392" y="2533648"/>
            <a:ext cx="7389608" cy="707886"/>
          </a:xfrm>
          <a:prstGeom prst="rect">
            <a:avLst/>
          </a:prstGeom>
          <a:noFill/>
        </p:spPr>
        <p:txBody>
          <a:bodyPr wrap="square" rtlCol="0">
            <a:spAutoFit/>
          </a:bodyPr>
          <a:lstStyle/>
          <a:p>
            <a:pPr marL="285750" indent="-285750">
              <a:buFont typeface="Wingdings" panose="05000000000000000000" pitchFamily="2" charset="2"/>
              <a:buChar char="§"/>
            </a:pPr>
            <a:r>
              <a:rPr lang="fr-FR" sz="2000" dirty="0" smtClean="0">
                <a:latin typeface="Times New Roman" pitchFamily="18" charset="0"/>
                <a:cs typeface="Times New Roman" pitchFamily="18" charset="0"/>
              </a:rPr>
              <a:t>Est un standard pour le développement de logiciel avec une démarche orienté objet.</a:t>
            </a:r>
            <a:endParaRPr lang="fr-FR" sz="2000" dirty="0">
              <a:latin typeface="Times New Roman" pitchFamily="18" charset="0"/>
              <a:cs typeface="Times New Roman" pitchFamily="18" charset="0"/>
            </a:endParaRPr>
          </a:p>
        </p:txBody>
      </p:sp>
      <p:sp>
        <p:nvSpPr>
          <p:cNvPr id="8" name="ZoneTexte 7"/>
          <p:cNvSpPr txBox="1"/>
          <p:nvPr/>
        </p:nvSpPr>
        <p:spPr>
          <a:xfrm>
            <a:off x="4797935" y="3290637"/>
            <a:ext cx="6727372" cy="646331"/>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t>Fournit un large éventail de diagramme pour mieux appréhender le projet. </a:t>
            </a:r>
            <a:endParaRPr lang="fr-FR" dirty="0"/>
          </a:p>
        </p:txBody>
      </p:sp>
      <p:sp>
        <p:nvSpPr>
          <p:cNvPr id="9" name="ZoneTexte 8"/>
          <p:cNvSpPr txBox="1"/>
          <p:nvPr/>
        </p:nvSpPr>
        <p:spPr>
          <a:xfrm>
            <a:off x="4758179" y="4057080"/>
            <a:ext cx="6949440" cy="646331"/>
          </a:xfrm>
          <a:prstGeom prst="rect">
            <a:avLst/>
          </a:prstGeom>
          <a:noFill/>
        </p:spPr>
        <p:txBody>
          <a:bodyPr wrap="square" rtlCol="0">
            <a:spAutoFit/>
          </a:bodyPr>
          <a:lstStyle/>
          <a:p>
            <a:pPr marL="285750" indent="-285750">
              <a:buFont typeface="Wingdings" panose="05000000000000000000" pitchFamily="2" charset="2"/>
              <a:buChar char="§"/>
            </a:pPr>
            <a:r>
              <a:rPr lang="fr-FR" dirty="0"/>
              <a:t>Laisse au programmeur la liberté du choix de la méthode de </a:t>
            </a:r>
            <a:r>
              <a:rPr lang="fr-FR" dirty="0" smtClean="0"/>
              <a:t>développement.</a:t>
            </a:r>
            <a:endParaRPr lang="fr-FR" dirty="0"/>
          </a:p>
        </p:txBody>
      </p:sp>
      <p:pic>
        <p:nvPicPr>
          <p:cNvPr id="10" name="Imag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73172" y="2663350"/>
            <a:ext cx="2592302" cy="1799514"/>
          </a:xfrm>
          <a:prstGeom prst="rect">
            <a:avLst/>
          </a:prstGeom>
        </p:spPr>
      </p:pic>
      <p:sp>
        <p:nvSpPr>
          <p:cNvPr id="11" name="ZoneTexte 10"/>
          <p:cNvSpPr txBox="1"/>
          <p:nvPr/>
        </p:nvSpPr>
        <p:spPr>
          <a:xfrm>
            <a:off x="4758178" y="4858938"/>
            <a:ext cx="6472646" cy="369332"/>
          </a:xfrm>
          <a:prstGeom prst="rect">
            <a:avLst/>
          </a:prstGeom>
          <a:noFill/>
        </p:spPr>
        <p:txBody>
          <a:bodyPr wrap="square" rtlCol="0">
            <a:spAutoFit/>
          </a:bodyPr>
          <a:lstStyle/>
          <a:p>
            <a:pPr marL="285750" indent="-285750">
              <a:buFont typeface="Wingdings" panose="05000000000000000000" pitchFamily="2" charset="2"/>
              <a:buChar char="§"/>
            </a:pPr>
            <a:r>
              <a:rPr lang="fr-FR" dirty="0"/>
              <a:t>Propose une analyse conjointe des traitements et des données.</a:t>
            </a:r>
          </a:p>
        </p:txBody>
      </p:sp>
      <p:sp>
        <p:nvSpPr>
          <p:cNvPr id="14" name="Arrondir un rectangle avec un coin du même côté 13"/>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7" name="Groupe 16"/>
          <p:cNvGrpSpPr/>
          <p:nvPr/>
        </p:nvGrpSpPr>
        <p:grpSpPr>
          <a:xfrm>
            <a:off x="0" y="3590289"/>
            <a:ext cx="1499943" cy="410215"/>
            <a:chOff x="657439" y="2988629"/>
            <a:chExt cx="1499943"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5" name="Groupe 24"/>
          <p:cNvGrpSpPr/>
          <p:nvPr/>
        </p:nvGrpSpPr>
        <p:grpSpPr>
          <a:xfrm>
            <a:off x="28741" y="3018785"/>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8" name="Groupe 27"/>
          <p:cNvGrpSpPr/>
          <p:nvPr/>
        </p:nvGrpSpPr>
        <p:grpSpPr>
          <a:xfrm>
            <a:off x="0" y="1343461"/>
            <a:ext cx="1485700" cy="410215"/>
            <a:chOff x="671682" y="2988629"/>
            <a:chExt cx="1485700" cy="410215"/>
          </a:xfrm>
        </p:grpSpPr>
        <p:sp>
          <p:nvSpPr>
            <p:cNvPr id="29" name="Chevron 2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34" name="Groupe 33"/>
          <p:cNvGrpSpPr/>
          <p:nvPr/>
        </p:nvGrpSpPr>
        <p:grpSpPr>
          <a:xfrm>
            <a:off x="0" y="1929856"/>
            <a:ext cx="1485700" cy="410215"/>
            <a:chOff x="671682" y="2988629"/>
            <a:chExt cx="1485700" cy="410215"/>
          </a:xfrm>
        </p:grpSpPr>
        <p:sp>
          <p:nvSpPr>
            <p:cNvPr id="35" name="Chevron 3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6"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7" name="Groupe 36"/>
          <p:cNvGrpSpPr/>
          <p:nvPr/>
        </p:nvGrpSpPr>
        <p:grpSpPr>
          <a:xfrm>
            <a:off x="1" y="2518719"/>
            <a:ext cx="1153783" cy="410212"/>
            <a:chOff x="0" y="2988635"/>
            <a:chExt cx="1153783" cy="410212"/>
          </a:xfrm>
        </p:grpSpPr>
        <p:sp>
          <p:nvSpPr>
            <p:cNvPr id="38" name="Chevron 37"/>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40" name="Groupe 39"/>
          <p:cNvGrpSpPr/>
          <p:nvPr/>
        </p:nvGrpSpPr>
        <p:grpSpPr>
          <a:xfrm>
            <a:off x="671683" y="2518719"/>
            <a:ext cx="1485700" cy="410215"/>
            <a:chOff x="671682" y="2988629"/>
            <a:chExt cx="1485700" cy="410215"/>
          </a:xfrm>
        </p:grpSpPr>
        <p:sp>
          <p:nvSpPr>
            <p:cNvPr id="41" name="Chevron 4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43" name="Plaque 42"/>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15/38</a:t>
            </a:r>
            <a:endParaRPr lang="fr-FR" dirty="0"/>
          </a:p>
        </p:txBody>
      </p:sp>
    </p:spTree>
    <p:extLst>
      <p:ext uri="{BB962C8B-B14F-4D97-AF65-F5344CB8AC3E}">
        <p14:creationId xmlns:p14="http://schemas.microsoft.com/office/powerpoint/2010/main" xmlns="" val="3283209768"/>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20"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6">
                                            <p:txEl>
                                              <p:pRg st="0" end="0"/>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slide(fromBottom)">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0-#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 calcmode="lin" valueType="num">
                                      <p:cBhvr additive="base">
                                        <p:cTn id="38"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 calcmode="lin" valueType="num">
                                      <p:cBhvr additive="base">
                                        <p:cTn id="4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9">
                                            <p:txEl>
                                              <p:pRg st="0" end="0"/>
                                            </p:txEl>
                                          </p:spTgt>
                                        </p:tgtEl>
                                        <p:attrNameLst>
                                          <p:attrName>style.visibility</p:attrName>
                                        </p:attrNameLst>
                                      </p:cBhvr>
                                      <p:to>
                                        <p:strVal val="visible"/>
                                      </p:to>
                                    </p:set>
                                    <p:anim calcmode="lin" valueType="num">
                                      <p:cBhvr additive="base">
                                        <p:cTn id="50"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 calcmode="lin" valueType="num">
                                      <p:cBhvr additive="base">
                                        <p:cTn id="56"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400787" y="901927"/>
            <a:ext cx="11929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3154017" y="1573695"/>
            <a:ext cx="2201244" cy="400110"/>
          </a:xfrm>
          <a:prstGeom prst="rect">
            <a:avLst/>
          </a:prstGeom>
          <a:noFill/>
        </p:spPr>
        <p:txBody>
          <a:bodyPr wrap="none" rtlCol="0">
            <a:spAutoFit/>
          </a:bodyPr>
          <a:lstStyle/>
          <a:p>
            <a:pPr marL="285750" lvl="0" indent="-285750">
              <a:buFont typeface="Wingdings" panose="05000000000000000000" pitchFamily="2" charset="2"/>
              <a:buChar char="Ø"/>
            </a:pPr>
            <a:r>
              <a:rPr lang="fr-FR" sz="2000" dirty="0">
                <a:solidFill>
                  <a:prstClr val="black"/>
                </a:solidFill>
                <a:latin typeface="Times New Roman" pitchFamily="18" charset="0"/>
                <a:cs typeface="Times New Roman" pitchFamily="18" charset="0"/>
              </a:rPr>
              <a:t>Processus Unifié</a:t>
            </a:r>
            <a:endParaRPr kumimoji="0" lang="fr-FR" sz="2000" b="0"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13" name="Arrondir un rectangle avec un coin du même côté 12"/>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5" name="Groupe 14"/>
          <p:cNvGrpSpPr/>
          <p:nvPr/>
        </p:nvGrpSpPr>
        <p:grpSpPr>
          <a:xfrm>
            <a:off x="0" y="3590289"/>
            <a:ext cx="1499943" cy="410215"/>
            <a:chOff x="657439" y="2988629"/>
            <a:chExt cx="1499943"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9" name="Groupe 18"/>
          <p:cNvGrpSpPr/>
          <p:nvPr/>
        </p:nvGrpSpPr>
        <p:grpSpPr>
          <a:xfrm>
            <a:off x="28741" y="3018785"/>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4" name="Groupe 23"/>
          <p:cNvGrpSpPr/>
          <p:nvPr/>
        </p:nvGrpSpPr>
        <p:grpSpPr>
          <a:xfrm>
            <a:off x="0" y="1343461"/>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7" name="Groupe 26"/>
          <p:cNvGrpSpPr/>
          <p:nvPr/>
        </p:nvGrpSpPr>
        <p:grpSpPr>
          <a:xfrm>
            <a:off x="0" y="1929856"/>
            <a:ext cx="1485700" cy="410215"/>
            <a:chOff x="671682" y="2988629"/>
            <a:chExt cx="1485700" cy="410215"/>
          </a:xfrm>
        </p:grpSpPr>
        <p:sp>
          <p:nvSpPr>
            <p:cNvPr id="28" name="Chevron 2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0" name="Groupe 29"/>
          <p:cNvGrpSpPr/>
          <p:nvPr/>
        </p:nvGrpSpPr>
        <p:grpSpPr>
          <a:xfrm>
            <a:off x="1" y="2518719"/>
            <a:ext cx="1153783" cy="410212"/>
            <a:chOff x="0" y="2988635"/>
            <a:chExt cx="1153783" cy="410212"/>
          </a:xfrm>
        </p:grpSpPr>
        <p:sp>
          <p:nvSpPr>
            <p:cNvPr id="31" name="Chevron 30"/>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2"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3" name="Groupe 32"/>
          <p:cNvGrpSpPr/>
          <p:nvPr/>
        </p:nvGrpSpPr>
        <p:grpSpPr>
          <a:xfrm>
            <a:off x="671683" y="2518719"/>
            <a:ext cx="1485700" cy="410215"/>
            <a:chOff x="671682" y="2988629"/>
            <a:chExt cx="1485700" cy="410215"/>
          </a:xfrm>
        </p:grpSpPr>
        <p:sp>
          <p:nvSpPr>
            <p:cNvPr id="34" name="Chevron 3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6" name="Plaque 35"/>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16/38</a:t>
            </a:r>
            <a:endParaRPr lang="fr-FR" dirty="0"/>
          </a:p>
        </p:txBody>
      </p:sp>
      <p:sp>
        <p:nvSpPr>
          <p:cNvPr id="131" name="Rectangle 3">
            <a:extLst>
              <a:ext uri="{FF2B5EF4-FFF2-40B4-BE49-F238E27FC236}">
                <a16:creationId xmlns="" xmlns:a16="http://schemas.microsoft.com/office/drawing/2014/main" id="{789C7A03-8083-4042-9FE9-22CCDE075A57}"/>
              </a:ext>
            </a:extLst>
          </p:cNvPr>
          <p:cNvSpPr/>
          <p:nvPr/>
        </p:nvSpPr>
        <p:spPr>
          <a:xfrm>
            <a:off x="3358530" y="-204952"/>
            <a:ext cx="9159393" cy="6858000"/>
          </a:xfrm>
          <a:custGeom>
            <a:avLst/>
            <a:gdLst>
              <a:gd name="connsiteX0" fmla="*/ 0 w 2397512"/>
              <a:gd name="connsiteY0" fmla="*/ 0 h 6858000"/>
              <a:gd name="connsiteX1" fmla="*/ 2397512 w 2397512"/>
              <a:gd name="connsiteY1" fmla="*/ 0 h 6858000"/>
              <a:gd name="connsiteX2" fmla="*/ 2397512 w 2397512"/>
              <a:gd name="connsiteY2" fmla="*/ 6858000 h 6858000"/>
              <a:gd name="connsiteX3" fmla="*/ 0 w 2397512"/>
              <a:gd name="connsiteY3" fmla="*/ 6858000 h 6858000"/>
              <a:gd name="connsiteX4" fmla="*/ 0 w 2397512"/>
              <a:gd name="connsiteY4" fmla="*/ 0 h 6858000"/>
              <a:gd name="connsiteX0" fmla="*/ 368061 w 2397512"/>
              <a:gd name="connsiteY0" fmla="*/ 5751 h 6858000"/>
              <a:gd name="connsiteX1" fmla="*/ 2397512 w 2397512"/>
              <a:gd name="connsiteY1" fmla="*/ 0 h 6858000"/>
              <a:gd name="connsiteX2" fmla="*/ 2397512 w 2397512"/>
              <a:gd name="connsiteY2" fmla="*/ 6858000 h 6858000"/>
              <a:gd name="connsiteX3" fmla="*/ 0 w 2397512"/>
              <a:gd name="connsiteY3" fmla="*/ 6858000 h 6858000"/>
              <a:gd name="connsiteX4" fmla="*/ 368061 w 2397512"/>
              <a:gd name="connsiteY4" fmla="*/ 5751 h 6858000"/>
              <a:gd name="connsiteX0" fmla="*/ 6849374 w 8878825"/>
              <a:gd name="connsiteY0" fmla="*/ 5751 h 6863751"/>
              <a:gd name="connsiteX1" fmla="*/ 8878825 w 8878825"/>
              <a:gd name="connsiteY1" fmla="*/ 0 h 6863751"/>
              <a:gd name="connsiteX2" fmla="*/ 8878825 w 8878825"/>
              <a:gd name="connsiteY2" fmla="*/ 6858000 h 6863751"/>
              <a:gd name="connsiteX3" fmla="*/ 0 w 8878825"/>
              <a:gd name="connsiteY3" fmla="*/ 6863751 h 6863751"/>
              <a:gd name="connsiteX4" fmla="*/ 6849374 w 8878825"/>
              <a:gd name="connsiteY4" fmla="*/ 5751 h 6863751"/>
              <a:gd name="connsiteX0" fmla="*/ 6849374 w 8878825"/>
              <a:gd name="connsiteY0" fmla="*/ 5751 h 6863751"/>
              <a:gd name="connsiteX1" fmla="*/ 8878825 w 8878825"/>
              <a:gd name="connsiteY1" fmla="*/ 0 h 6863751"/>
              <a:gd name="connsiteX2" fmla="*/ 2368758 w 8878825"/>
              <a:gd name="connsiteY2" fmla="*/ 6863751 h 6863751"/>
              <a:gd name="connsiteX3" fmla="*/ 0 w 8878825"/>
              <a:gd name="connsiteY3" fmla="*/ 6863751 h 6863751"/>
              <a:gd name="connsiteX4" fmla="*/ 6849374 w 8878825"/>
              <a:gd name="connsiteY4" fmla="*/ 5751 h 6863751"/>
              <a:gd name="connsiteX0" fmla="*/ 6849374 w 9166372"/>
              <a:gd name="connsiteY0" fmla="*/ 0 h 6858000"/>
              <a:gd name="connsiteX1" fmla="*/ 9166372 w 9166372"/>
              <a:gd name="connsiteY1" fmla="*/ 28755 h 6858000"/>
              <a:gd name="connsiteX2" fmla="*/ 2368758 w 9166372"/>
              <a:gd name="connsiteY2" fmla="*/ 6858000 h 6858000"/>
              <a:gd name="connsiteX3" fmla="*/ 0 w 9166372"/>
              <a:gd name="connsiteY3" fmla="*/ 6858000 h 6858000"/>
              <a:gd name="connsiteX4" fmla="*/ 6849374 w 9166372"/>
              <a:gd name="connsiteY4" fmla="*/ 0 h 6858000"/>
              <a:gd name="connsiteX0" fmla="*/ 6849374 w 9195127"/>
              <a:gd name="connsiteY0" fmla="*/ 0 h 6858000"/>
              <a:gd name="connsiteX1" fmla="*/ 9195127 w 9195127"/>
              <a:gd name="connsiteY1" fmla="*/ 5751 h 6858000"/>
              <a:gd name="connsiteX2" fmla="*/ 2368758 w 9195127"/>
              <a:gd name="connsiteY2" fmla="*/ 6858000 h 6858000"/>
              <a:gd name="connsiteX3" fmla="*/ 0 w 9195127"/>
              <a:gd name="connsiteY3" fmla="*/ 6858000 h 6858000"/>
              <a:gd name="connsiteX4" fmla="*/ 6849374 w 919512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127" h="6858000">
                <a:moveTo>
                  <a:pt x="6849374" y="0"/>
                </a:moveTo>
                <a:lnTo>
                  <a:pt x="9195127" y="5751"/>
                </a:lnTo>
                <a:lnTo>
                  <a:pt x="2368758" y="6858000"/>
                </a:lnTo>
                <a:lnTo>
                  <a:pt x="0" y="6858000"/>
                </a:lnTo>
                <a:lnTo>
                  <a:pt x="6849374" y="0"/>
                </a:lnTo>
                <a:close/>
              </a:path>
            </a:pathLst>
          </a:custGeom>
          <a:solidFill>
            <a:schemeClr val="bg1"/>
          </a:solidFill>
          <a:ln>
            <a:noFill/>
          </a:ln>
          <a:effectLst>
            <a:outerShdw blurRad="215900" sx="110000" sy="110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lowchart: Data 8">
            <a:extLst>
              <a:ext uri="{FF2B5EF4-FFF2-40B4-BE49-F238E27FC236}">
                <a16:creationId xmlns="" xmlns:a16="http://schemas.microsoft.com/office/drawing/2014/main" id="{6001F5C1-6B97-5B4D-AC49-70C4FE2A9507}"/>
              </a:ext>
            </a:extLst>
          </p:cNvPr>
          <p:cNvSpPr/>
          <p:nvPr/>
        </p:nvSpPr>
        <p:spPr>
          <a:xfrm flipH="1">
            <a:off x="4382354" y="4602673"/>
            <a:ext cx="4879073" cy="196745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 name="connsiteX0" fmla="*/ 0 w 10402"/>
              <a:gd name="connsiteY0" fmla="*/ 14094 h 14094"/>
              <a:gd name="connsiteX1" fmla="*/ 2437 w 10402"/>
              <a:gd name="connsiteY1" fmla="*/ 693 h 14094"/>
              <a:gd name="connsiteX2" fmla="*/ 8663 w 10402"/>
              <a:gd name="connsiteY2" fmla="*/ 16 h 14094"/>
              <a:gd name="connsiteX3" fmla="*/ 10400 w 10402"/>
              <a:gd name="connsiteY3" fmla="*/ 7294 h 14094"/>
              <a:gd name="connsiteX4" fmla="*/ 0 w 10402"/>
              <a:gd name="connsiteY4" fmla="*/ 14094 h 14094"/>
              <a:gd name="connsiteX0" fmla="*/ 0 w 10352"/>
              <a:gd name="connsiteY0" fmla="*/ 14094 h 14094"/>
              <a:gd name="connsiteX1" fmla="*/ 2437 w 10352"/>
              <a:gd name="connsiteY1" fmla="*/ 693 h 14094"/>
              <a:gd name="connsiteX2" fmla="*/ 8663 w 10352"/>
              <a:gd name="connsiteY2" fmla="*/ 16 h 14094"/>
              <a:gd name="connsiteX3" fmla="*/ 10350 w 10352"/>
              <a:gd name="connsiteY3" fmla="*/ 6246 h 14094"/>
              <a:gd name="connsiteX4" fmla="*/ 0 w 10352"/>
              <a:gd name="connsiteY4" fmla="*/ 14094 h 14094"/>
              <a:gd name="connsiteX0" fmla="*/ 0 w 9764"/>
              <a:gd name="connsiteY0" fmla="*/ 12936 h 12936"/>
              <a:gd name="connsiteX1" fmla="*/ 1849 w 9764"/>
              <a:gd name="connsiteY1" fmla="*/ 693 h 12936"/>
              <a:gd name="connsiteX2" fmla="*/ 8075 w 9764"/>
              <a:gd name="connsiteY2" fmla="*/ 16 h 12936"/>
              <a:gd name="connsiteX3" fmla="*/ 9762 w 9764"/>
              <a:gd name="connsiteY3" fmla="*/ 6246 h 12936"/>
              <a:gd name="connsiteX4" fmla="*/ 0 w 9764"/>
              <a:gd name="connsiteY4" fmla="*/ 12936 h 1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4" h="12936">
                <a:moveTo>
                  <a:pt x="0" y="12936"/>
                </a:moveTo>
                <a:lnTo>
                  <a:pt x="1849" y="693"/>
                </a:lnTo>
                <a:cubicBezTo>
                  <a:pt x="4710" y="1593"/>
                  <a:pt x="5187" y="-187"/>
                  <a:pt x="8075" y="16"/>
                </a:cubicBezTo>
                <a:cubicBezTo>
                  <a:pt x="8001" y="2042"/>
                  <a:pt x="9836" y="4220"/>
                  <a:pt x="9762" y="6246"/>
                </a:cubicBezTo>
                <a:lnTo>
                  <a:pt x="0" y="12936"/>
                </a:lnTo>
                <a:close/>
              </a:path>
            </a:pathLst>
          </a:custGeom>
          <a:gradFill flip="none" rotWithShape="1">
            <a:gsLst>
              <a:gs pos="0">
                <a:schemeClr val="tx1">
                  <a:alpha val="91000"/>
                  <a:lumMod val="0"/>
                </a:schemeClr>
              </a:gs>
              <a:gs pos="47000">
                <a:schemeClr val="tx1">
                  <a:lumMod val="85000"/>
                  <a:alpha val="29000"/>
                </a:schemeClr>
              </a:gs>
              <a:gs pos="100000">
                <a:schemeClr val="accent3">
                  <a:lumMod val="60000"/>
                  <a:lumOff val="40000"/>
                  <a:alpha val="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3">
            <a:extLst>
              <a:ext uri="{FF2B5EF4-FFF2-40B4-BE49-F238E27FC236}">
                <a16:creationId xmlns="" xmlns:a16="http://schemas.microsoft.com/office/drawing/2014/main" id="{B6D52EAE-1DD2-6C4B-8E6B-E9C02E9D8441}"/>
              </a:ext>
            </a:extLst>
          </p:cNvPr>
          <p:cNvGrpSpPr/>
          <p:nvPr/>
        </p:nvGrpSpPr>
        <p:grpSpPr>
          <a:xfrm flipH="1" flipV="1">
            <a:off x="4500811" y="4438777"/>
            <a:ext cx="5623707" cy="999213"/>
            <a:chOff x="3917051" y="1325366"/>
            <a:chExt cx="5623707" cy="999213"/>
          </a:xfrm>
          <a:gradFill flip="none" rotWithShape="1">
            <a:gsLst>
              <a:gs pos="0">
                <a:srgbClr val="4EB269"/>
              </a:gs>
              <a:gs pos="47000">
                <a:srgbClr val="56C176"/>
              </a:gs>
              <a:gs pos="100000">
                <a:srgbClr val="65E196"/>
              </a:gs>
            </a:gsLst>
            <a:lin ang="10800000" scaled="1"/>
            <a:tileRect/>
          </a:gradFill>
        </p:grpSpPr>
        <p:sp>
          <p:nvSpPr>
            <p:cNvPr id="134" name="Rectangle 4">
              <a:extLst>
                <a:ext uri="{FF2B5EF4-FFF2-40B4-BE49-F238E27FC236}">
                  <a16:creationId xmlns="" xmlns:a16="http://schemas.microsoft.com/office/drawing/2014/main" id="{090CFD62-EA31-4345-A7E8-341723734876}"/>
                </a:ext>
              </a:extLst>
            </p:cNvPr>
            <p:cNvSpPr/>
            <p:nvPr/>
          </p:nvSpPr>
          <p:spPr>
            <a:xfrm>
              <a:off x="4364249" y="1334219"/>
              <a:ext cx="5176509" cy="990360"/>
            </a:xfrm>
            <a:custGeom>
              <a:avLst/>
              <a:gdLst>
                <a:gd name="connsiteX0" fmla="*/ 0 w 5244860"/>
                <a:gd name="connsiteY0" fmla="*/ 0 h 977660"/>
                <a:gd name="connsiteX1" fmla="*/ 5244860 w 5244860"/>
                <a:gd name="connsiteY1" fmla="*/ 0 h 977660"/>
                <a:gd name="connsiteX2" fmla="*/ 5244860 w 5244860"/>
                <a:gd name="connsiteY2" fmla="*/ 977660 h 977660"/>
                <a:gd name="connsiteX3" fmla="*/ 0 w 5244860"/>
                <a:gd name="connsiteY3" fmla="*/ 977660 h 977660"/>
                <a:gd name="connsiteX4" fmla="*/ 0 w 5244860"/>
                <a:gd name="connsiteY4" fmla="*/ 0 h 977660"/>
                <a:gd name="connsiteX0" fmla="*/ 0 w 5244860"/>
                <a:gd name="connsiteY0" fmla="*/ 0 h 977660"/>
                <a:gd name="connsiteX1" fmla="*/ 5244860 w 5244860"/>
                <a:gd name="connsiteY1" fmla="*/ 0 h 977660"/>
                <a:gd name="connsiteX2" fmla="*/ 4267200 w 5244860"/>
                <a:gd name="connsiteY2" fmla="*/ 977660 h 977660"/>
                <a:gd name="connsiteX3" fmla="*/ 0 w 5244860"/>
                <a:gd name="connsiteY3" fmla="*/ 977660 h 977660"/>
                <a:gd name="connsiteX4" fmla="*/ 0 w 5244860"/>
                <a:gd name="connsiteY4" fmla="*/ 0 h 977660"/>
                <a:gd name="connsiteX0" fmla="*/ 0 w 4895947"/>
                <a:gd name="connsiteY0" fmla="*/ 0 h 977660"/>
                <a:gd name="connsiteX1" fmla="*/ 4895947 w 4895947"/>
                <a:gd name="connsiteY1" fmla="*/ 13252 h 977660"/>
                <a:gd name="connsiteX2" fmla="*/ 4267200 w 4895947"/>
                <a:gd name="connsiteY2" fmla="*/ 977660 h 977660"/>
                <a:gd name="connsiteX3" fmla="*/ 0 w 4895947"/>
                <a:gd name="connsiteY3" fmla="*/ 977660 h 977660"/>
                <a:gd name="connsiteX4" fmla="*/ 0 w 4895947"/>
                <a:gd name="connsiteY4" fmla="*/ 0 h 977660"/>
                <a:gd name="connsiteX0" fmla="*/ 0 w 4895947"/>
                <a:gd name="connsiteY0" fmla="*/ 0 h 977660"/>
                <a:gd name="connsiteX1" fmla="*/ 4895947 w 4895947"/>
                <a:gd name="connsiteY1" fmla="*/ 13252 h 977660"/>
                <a:gd name="connsiteX2" fmla="*/ 3782598 w 4895947"/>
                <a:gd name="connsiteY2" fmla="*/ 977660 h 977660"/>
                <a:gd name="connsiteX3" fmla="*/ 0 w 4895947"/>
                <a:gd name="connsiteY3" fmla="*/ 977660 h 977660"/>
                <a:gd name="connsiteX4" fmla="*/ 0 w 4895947"/>
                <a:gd name="connsiteY4" fmla="*/ 0 h 977660"/>
                <a:gd name="connsiteX0" fmla="*/ 0 w 5070403"/>
                <a:gd name="connsiteY0" fmla="*/ 13252 h 990912"/>
                <a:gd name="connsiteX1" fmla="*/ 5070403 w 5070403"/>
                <a:gd name="connsiteY1" fmla="*/ 0 h 990912"/>
                <a:gd name="connsiteX2" fmla="*/ 3782598 w 5070403"/>
                <a:gd name="connsiteY2" fmla="*/ 990912 h 990912"/>
                <a:gd name="connsiteX3" fmla="*/ 0 w 5070403"/>
                <a:gd name="connsiteY3" fmla="*/ 990912 h 990912"/>
                <a:gd name="connsiteX4" fmla="*/ 0 w 5070403"/>
                <a:gd name="connsiteY4" fmla="*/ 13252 h 990912"/>
                <a:gd name="connsiteX0" fmla="*/ 0 w 5135420"/>
                <a:gd name="connsiteY0" fmla="*/ 0 h 977660"/>
                <a:gd name="connsiteX1" fmla="*/ 5135420 w 5135420"/>
                <a:gd name="connsiteY1" fmla="*/ 12148 h 977660"/>
                <a:gd name="connsiteX2" fmla="*/ 3782598 w 5135420"/>
                <a:gd name="connsiteY2" fmla="*/ 977660 h 977660"/>
                <a:gd name="connsiteX3" fmla="*/ 0 w 5135420"/>
                <a:gd name="connsiteY3" fmla="*/ 977660 h 977660"/>
                <a:gd name="connsiteX4" fmla="*/ 0 w 5135420"/>
                <a:gd name="connsiteY4" fmla="*/ 0 h 977660"/>
                <a:gd name="connsiteX0" fmla="*/ 0 w 5135420"/>
                <a:gd name="connsiteY0" fmla="*/ 0 h 993535"/>
                <a:gd name="connsiteX1" fmla="*/ 5135420 w 5135420"/>
                <a:gd name="connsiteY1" fmla="*/ 12148 h 993535"/>
                <a:gd name="connsiteX2" fmla="*/ 3731512 w 5135420"/>
                <a:gd name="connsiteY2" fmla="*/ 993535 h 993535"/>
                <a:gd name="connsiteX3" fmla="*/ 0 w 5135420"/>
                <a:gd name="connsiteY3" fmla="*/ 977660 h 993535"/>
                <a:gd name="connsiteX4" fmla="*/ 0 w 5135420"/>
                <a:gd name="connsiteY4" fmla="*/ 0 h 993535"/>
                <a:gd name="connsiteX0" fmla="*/ 0 w 5135420"/>
                <a:gd name="connsiteY0" fmla="*/ 0 h 990360"/>
                <a:gd name="connsiteX1" fmla="*/ 5135420 w 5135420"/>
                <a:gd name="connsiteY1" fmla="*/ 12148 h 990360"/>
                <a:gd name="connsiteX2" fmla="*/ 3717580 w 5135420"/>
                <a:gd name="connsiteY2" fmla="*/ 990360 h 990360"/>
                <a:gd name="connsiteX3" fmla="*/ 0 w 5135420"/>
                <a:gd name="connsiteY3" fmla="*/ 977660 h 990360"/>
                <a:gd name="connsiteX4" fmla="*/ 0 w 5135420"/>
                <a:gd name="connsiteY4" fmla="*/ 0 h 990360"/>
                <a:gd name="connsiteX0" fmla="*/ 0 w 5135420"/>
                <a:gd name="connsiteY0" fmla="*/ 0 h 990360"/>
                <a:gd name="connsiteX1" fmla="*/ 5135420 w 5135420"/>
                <a:gd name="connsiteY1" fmla="*/ 12148 h 990360"/>
                <a:gd name="connsiteX2" fmla="*/ 4177364 w 5135420"/>
                <a:gd name="connsiteY2" fmla="*/ 990360 h 990360"/>
                <a:gd name="connsiteX3" fmla="*/ 0 w 5135420"/>
                <a:gd name="connsiteY3" fmla="*/ 977660 h 990360"/>
                <a:gd name="connsiteX4" fmla="*/ 0 w 5135420"/>
                <a:gd name="connsiteY4" fmla="*/ 0 h 99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420" h="990360">
                  <a:moveTo>
                    <a:pt x="0" y="0"/>
                  </a:moveTo>
                  <a:lnTo>
                    <a:pt x="5135420" y="12148"/>
                  </a:lnTo>
                  <a:lnTo>
                    <a:pt x="4177364" y="990360"/>
                  </a:lnTo>
                  <a:lnTo>
                    <a:pt x="0" y="9776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5">
              <a:extLst>
                <a:ext uri="{FF2B5EF4-FFF2-40B4-BE49-F238E27FC236}">
                  <a16:creationId xmlns="" xmlns:a16="http://schemas.microsoft.com/office/drawing/2014/main" id="{717712C8-2DF8-6E4A-AD47-EB1D40C3DC9A}"/>
                </a:ext>
              </a:extLst>
            </p:cNvPr>
            <p:cNvSpPr/>
            <p:nvPr/>
          </p:nvSpPr>
          <p:spPr>
            <a:xfrm>
              <a:off x="3917051" y="1325366"/>
              <a:ext cx="983411" cy="983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6" name="Triangle 7">
            <a:extLst>
              <a:ext uri="{FF2B5EF4-FFF2-40B4-BE49-F238E27FC236}">
                <a16:creationId xmlns="" xmlns:a16="http://schemas.microsoft.com/office/drawing/2014/main" id="{D9A3EB6F-7716-CE42-B564-107AEC25F33C}"/>
              </a:ext>
            </a:extLst>
          </p:cNvPr>
          <p:cNvSpPr/>
          <p:nvPr/>
        </p:nvSpPr>
        <p:spPr>
          <a:xfrm rot="5137579" flipH="1">
            <a:off x="4473354" y="5378203"/>
            <a:ext cx="125348" cy="189912"/>
          </a:xfrm>
          <a:custGeom>
            <a:avLst/>
            <a:gdLst>
              <a:gd name="connsiteX0" fmla="*/ 0 w 287548"/>
              <a:gd name="connsiteY0" fmla="*/ 140576 h 140576"/>
              <a:gd name="connsiteX1" fmla="*/ 277142 w 287548"/>
              <a:gd name="connsiteY1" fmla="*/ 0 h 140576"/>
              <a:gd name="connsiteX2" fmla="*/ 287548 w 287548"/>
              <a:gd name="connsiteY2" fmla="*/ 140576 h 140576"/>
              <a:gd name="connsiteX3" fmla="*/ 0 w 287548"/>
              <a:gd name="connsiteY3" fmla="*/ 140576 h 140576"/>
              <a:gd name="connsiteX0" fmla="*/ 0 w 93216"/>
              <a:gd name="connsiteY0" fmla="*/ 235334 h 235334"/>
              <a:gd name="connsiteX1" fmla="*/ 82810 w 93216"/>
              <a:gd name="connsiteY1" fmla="*/ 0 h 235334"/>
              <a:gd name="connsiteX2" fmla="*/ 93216 w 93216"/>
              <a:gd name="connsiteY2" fmla="*/ 140576 h 235334"/>
              <a:gd name="connsiteX3" fmla="*/ 0 w 93216"/>
              <a:gd name="connsiteY3" fmla="*/ 235334 h 235334"/>
              <a:gd name="connsiteX0" fmla="*/ 0 w 109053"/>
              <a:gd name="connsiteY0" fmla="*/ 236430 h 236430"/>
              <a:gd name="connsiteX1" fmla="*/ 98647 w 109053"/>
              <a:gd name="connsiteY1" fmla="*/ 0 h 236430"/>
              <a:gd name="connsiteX2" fmla="*/ 109053 w 109053"/>
              <a:gd name="connsiteY2" fmla="*/ 140576 h 236430"/>
              <a:gd name="connsiteX3" fmla="*/ 0 w 109053"/>
              <a:gd name="connsiteY3" fmla="*/ 236430 h 236430"/>
              <a:gd name="connsiteX0" fmla="*/ 0 w 125348"/>
              <a:gd name="connsiteY0" fmla="*/ 189912 h 189912"/>
              <a:gd name="connsiteX1" fmla="*/ 114942 w 125348"/>
              <a:gd name="connsiteY1" fmla="*/ 0 h 189912"/>
              <a:gd name="connsiteX2" fmla="*/ 125348 w 125348"/>
              <a:gd name="connsiteY2" fmla="*/ 140576 h 189912"/>
              <a:gd name="connsiteX3" fmla="*/ 0 w 125348"/>
              <a:gd name="connsiteY3" fmla="*/ 189912 h 189912"/>
            </a:gdLst>
            <a:ahLst/>
            <a:cxnLst>
              <a:cxn ang="0">
                <a:pos x="connsiteX0" y="connsiteY0"/>
              </a:cxn>
              <a:cxn ang="0">
                <a:pos x="connsiteX1" y="connsiteY1"/>
              </a:cxn>
              <a:cxn ang="0">
                <a:pos x="connsiteX2" y="connsiteY2"/>
              </a:cxn>
              <a:cxn ang="0">
                <a:pos x="connsiteX3" y="connsiteY3"/>
              </a:cxn>
            </a:cxnLst>
            <a:rect l="l" t="t" r="r" b="b"/>
            <a:pathLst>
              <a:path w="125348" h="189912">
                <a:moveTo>
                  <a:pt x="0" y="189912"/>
                </a:moveTo>
                <a:lnTo>
                  <a:pt x="114942" y="0"/>
                </a:lnTo>
                <a:lnTo>
                  <a:pt x="125348" y="140576"/>
                </a:lnTo>
                <a:lnTo>
                  <a:pt x="0" y="189912"/>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8">
            <a:extLst>
              <a:ext uri="{FF2B5EF4-FFF2-40B4-BE49-F238E27FC236}">
                <a16:creationId xmlns="" xmlns:a16="http://schemas.microsoft.com/office/drawing/2014/main" id="{F13D3A56-6E5E-424A-B999-038459B4E2E2}"/>
              </a:ext>
            </a:extLst>
          </p:cNvPr>
          <p:cNvSpPr txBox="1"/>
          <p:nvPr/>
        </p:nvSpPr>
        <p:spPr>
          <a:xfrm>
            <a:off x="5961501" y="4653424"/>
            <a:ext cx="2382509" cy="646331"/>
          </a:xfrm>
          <a:prstGeom prst="rect">
            <a:avLst/>
          </a:prstGeom>
          <a:noFill/>
        </p:spPr>
        <p:txBody>
          <a:bodyPr wrap="square" rtlCol="0">
            <a:spAutoFit/>
          </a:bodyPr>
          <a:lstStyle/>
          <a:p>
            <a:pPr marL="285750" lvl="0" indent="-285750">
              <a:buFont typeface="Wingdings" panose="05000000000000000000" pitchFamily="2" charset="2"/>
              <a:buChar char="§"/>
              <a:defRPr/>
            </a:pPr>
            <a:r>
              <a:rPr lang="fr-FR" dirty="0" smtClean="0">
                <a:solidFill>
                  <a:prstClr val="black"/>
                </a:solidFill>
                <a:latin typeface="Times New Roman" pitchFamily="18" charset="0"/>
                <a:cs typeface="Times New Roman" pitchFamily="18" charset="0"/>
              </a:rPr>
              <a:t>Pilotée par les risques.</a:t>
            </a:r>
            <a:endParaRPr lang="fr-FR" dirty="0">
              <a:solidFill>
                <a:prstClr val="black"/>
              </a:solidFill>
              <a:latin typeface="Times New Roman" pitchFamily="18" charset="0"/>
              <a:cs typeface="Times New Roman" pitchFamily="18" charset="0"/>
            </a:endParaRPr>
          </a:p>
        </p:txBody>
      </p:sp>
      <p:cxnSp>
        <p:nvCxnSpPr>
          <p:cNvPr id="139" name="Straight Connector 9">
            <a:extLst>
              <a:ext uri="{FF2B5EF4-FFF2-40B4-BE49-F238E27FC236}">
                <a16:creationId xmlns="" xmlns:a16="http://schemas.microsoft.com/office/drawing/2014/main" id="{D8DB922E-9763-F848-87FD-791F88C05051}"/>
              </a:ext>
            </a:extLst>
          </p:cNvPr>
          <p:cNvCxnSpPr/>
          <p:nvPr/>
        </p:nvCxnSpPr>
        <p:spPr>
          <a:xfrm>
            <a:off x="8381727" y="5117943"/>
            <a:ext cx="74212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40" name="Rectangle 139">
            <a:extLst>
              <a:ext uri="{FF2B5EF4-FFF2-40B4-BE49-F238E27FC236}">
                <a16:creationId xmlns="" xmlns:a16="http://schemas.microsoft.com/office/drawing/2014/main" id="{E53ED270-E93F-374C-ABAE-290C0F7C3433}"/>
              </a:ext>
            </a:extLst>
          </p:cNvPr>
          <p:cNvSpPr>
            <a:spLocks noChangeAspect="1"/>
          </p:cNvSpPr>
          <p:nvPr/>
        </p:nvSpPr>
        <p:spPr>
          <a:xfrm>
            <a:off x="9181993" y="4579697"/>
            <a:ext cx="767467" cy="769441"/>
          </a:xfrm>
          <a:prstGeom prst="rect">
            <a:avLst/>
          </a:prstGeom>
          <a:noFill/>
        </p:spPr>
        <p:txBody>
          <a:bodyPr wrap="square" lIns="91440" tIns="45720" rIns="91440" bIns="45720">
            <a:spAutoFit/>
          </a:bodyPr>
          <a:lstStyle/>
          <a:p>
            <a:pPr algn="ctr"/>
            <a:r>
              <a:rPr lang="en-US" sz="4400" b="1" dirty="0">
                <a:ln w="0"/>
                <a:solidFill>
                  <a:schemeClr val="bg1"/>
                </a:solidFill>
                <a:latin typeface="Bauhaus 93" pitchFamily="82" charset="77"/>
                <a:cs typeface="Arial" panose="020B0604020202020204" pitchFamily="34" charset="0"/>
              </a:rPr>
              <a:t>4</a:t>
            </a:r>
            <a:endParaRPr lang="en-US" sz="4400" b="1" cap="none" spc="0" dirty="0">
              <a:ln w="0"/>
              <a:solidFill>
                <a:schemeClr val="bg1"/>
              </a:solidFill>
              <a:latin typeface="Bauhaus 93" pitchFamily="82" charset="77"/>
              <a:cs typeface="Arial" panose="020B0604020202020204" pitchFamily="34" charset="0"/>
            </a:endParaRPr>
          </a:p>
        </p:txBody>
      </p:sp>
      <p:sp>
        <p:nvSpPr>
          <p:cNvPr id="141" name="Flowchart: Data 8">
            <a:extLst>
              <a:ext uri="{FF2B5EF4-FFF2-40B4-BE49-F238E27FC236}">
                <a16:creationId xmlns="" xmlns:a16="http://schemas.microsoft.com/office/drawing/2014/main" id="{49AA775B-1309-274C-AC2D-7B7C60C109BA}"/>
              </a:ext>
            </a:extLst>
          </p:cNvPr>
          <p:cNvSpPr/>
          <p:nvPr/>
        </p:nvSpPr>
        <p:spPr>
          <a:xfrm flipH="1">
            <a:off x="5622748" y="3348185"/>
            <a:ext cx="4879073" cy="196745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 name="connsiteX0" fmla="*/ 0 w 10402"/>
              <a:gd name="connsiteY0" fmla="*/ 14094 h 14094"/>
              <a:gd name="connsiteX1" fmla="*/ 2437 w 10402"/>
              <a:gd name="connsiteY1" fmla="*/ 693 h 14094"/>
              <a:gd name="connsiteX2" fmla="*/ 8663 w 10402"/>
              <a:gd name="connsiteY2" fmla="*/ 16 h 14094"/>
              <a:gd name="connsiteX3" fmla="*/ 10400 w 10402"/>
              <a:gd name="connsiteY3" fmla="*/ 7294 h 14094"/>
              <a:gd name="connsiteX4" fmla="*/ 0 w 10402"/>
              <a:gd name="connsiteY4" fmla="*/ 14094 h 14094"/>
              <a:gd name="connsiteX0" fmla="*/ 0 w 10352"/>
              <a:gd name="connsiteY0" fmla="*/ 14094 h 14094"/>
              <a:gd name="connsiteX1" fmla="*/ 2437 w 10352"/>
              <a:gd name="connsiteY1" fmla="*/ 693 h 14094"/>
              <a:gd name="connsiteX2" fmla="*/ 8663 w 10352"/>
              <a:gd name="connsiteY2" fmla="*/ 16 h 14094"/>
              <a:gd name="connsiteX3" fmla="*/ 10350 w 10352"/>
              <a:gd name="connsiteY3" fmla="*/ 6246 h 14094"/>
              <a:gd name="connsiteX4" fmla="*/ 0 w 10352"/>
              <a:gd name="connsiteY4" fmla="*/ 14094 h 14094"/>
              <a:gd name="connsiteX0" fmla="*/ 0 w 9764"/>
              <a:gd name="connsiteY0" fmla="*/ 12936 h 12936"/>
              <a:gd name="connsiteX1" fmla="*/ 1849 w 9764"/>
              <a:gd name="connsiteY1" fmla="*/ 693 h 12936"/>
              <a:gd name="connsiteX2" fmla="*/ 8075 w 9764"/>
              <a:gd name="connsiteY2" fmla="*/ 16 h 12936"/>
              <a:gd name="connsiteX3" fmla="*/ 9762 w 9764"/>
              <a:gd name="connsiteY3" fmla="*/ 6246 h 12936"/>
              <a:gd name="connsiteX4" fmla="*/ 0 w 9764"/>
              <a:gd name="connsiteY4" fmla="*/ 12936 h 12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4" h="12936">
                <a:moveTo>
                  <a:pt x="0" y="12936"/>
                </a:moveTo>
                <a:lnTo>
                  <a:pt x="1849" y="693"/>
                </a:lnTo>
                <a:cubicBezTo>
                  <a:pt x="4710" y="1593"/>
                  <a:pt x="5187" y="-187"/>
                  <a:pt x="8075" y="16"/>
                </a:cubicBezTo>
                <a:cubicBezTo>
                  <a:pt x="8001" y="2042"/>
                  <a:pt x="9836" y="4220"/>
                  <a:pt x="9762" y="6246"/>
                </a:cubicBezTo>
                <a:lnTo>
                  <a:pt x="0" y="12936"/>
                </a:lnTo>
                <a:close/>
              </a:path>
            </a:pathLst>
          </a:custGeom>
          <a:gradFill flip="none" rotWithShape="1">
            <a:gsLst>
              <a:gs pos="0">
                <a:schemeClr val="tx1">
                  <a:alpha val="91000"/>
                  <a:lumMod val="0"/>
                </a:schemeClr>
              </a:gs>
              <a:gs pos="47000">
                <a:schemeClr val="tx1">
                  <a:lumMod val="85000"/>
                  <a:alpha val="29000"/>
                </a:schemeClr>
              </a:gs>
              <a:gs pos="100000">
                <a:schemeClr val="accent3">
                  <a:lumMod val="60000"/>
                  <a:lumOff val="40000"/>
                  <a:alpha val="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2">
            <a:extLst>
              <a:ext uri="{FF2B5EF4-FFF2-40B4-BE49-F238E27FC236}">
                <a16:creationId xmlns="" xmlns:a16="http://schemas.microsoft.com/office/drawing/2014/main" id="{751CC2D1-3756-3A4B-B575-990C066AD947}"/>
              </a:ext>
            </a:extLst>
          </p:cNvPr>
          <p:cNvGrpSpPr/>
          <p:nvPr/>
        </p:nvGrpSpPr>
        <p:grpSpPr>
          <a:xfrm flipH="1" flipV="1">
            <a:off x="5580888" y="3328912"/>
            <a:ext cx="3947812" cy="990360"/>
            <a:chOff x="5592945" y="1334219"/>
            <a:chExt cx="3947812" cy="990360"/>
          </a:xfrm>
          <a:gradFill flip="none" rotWithShape="1">
            <a:gsLst>
              <a:gs pos="0">
                <a:srgbClr val="57B0D4"/>
              </a:gs>
              <a:gs pos="47000">
                <a:srgbClr val="58B8DB"/>
              </a:gs>
              <a:gs pos="100000">
                <a:srgbClr val="5AC8FA"/>
              </a:gs>
            </a:gsLst>
            <a:lin ang="10800000" scaled="1"/>
            <a:tileRect/>
          </a:gradFill>
        </p:grpSpPr>
        <p:sp>
          <p:nvSpPr>
            <p:cNvPr id="143" name="Rectangle 4">
              <a:extLst>
                <a:ext uri="{FF2B5EF4-FFF2-40B4-BE49-F238E27FC236}">
                  <a16:creationId xmlns="" xmlns:a16="http://schemas.microsoft.com/office/drawing/2014/main" id="{09F1AB9B-DA0C-8F44-B897-084A1AD9E775}"/>
                </a:ext>
              </a:extLst>
            </p:cNvPr>
            <p:cNvSpPr/>
            <p:nvPr/>
          </p:nvSpPr>
          <p:spPr>
            <a:xfrm>
              <a:off x="6029863" y="1334219"/>
              <a:ext cx="3510894" cy="990360"/>
            </a:xfrm>
            <a:custGeom>
              <a:avLst/>
              <a:gdLst>
                <a:gd name="connsiteX0" fmla="*/ 0 w 5244860"/>
                <a:gd name="connsiteY0" fmla="*/ 0 h 977660"/>
                <a:gd name="connsiteX1" fmla="*/ 5244860 w 5244860"/>
                <a:gd name="connsiteY1" fmla="*/ 0 h 977660"/>
                <a:gd name="connsiteX2" fmla="*/ 5244860 w 5244860"/>
                <a:gd name="connsiteY2" fmla="*/ 977660 h 977660"/>
                <a:gd name="connsiteX3" fmla="*/ 0 w 5244860"/>
                <a:gd name="connsiteY3" fmla="*/ 977660 h 977660"/>
                <a:gd name="connsiteX4" fmla="*/ 0 w 5244860"/>
                <a:gd name="connsiteY4" fmla="*/ 0 h 977660"/>
                <a:gd name="connsiteX0" fmla="*/ 0 w 5244860"/>
                <a:gd name="connsiteY0" fmla="*/ 0 h 977660"/>
                <a:gd name="connsiteX1" fmla="*/ 5244860 w 5244860"/>
                <a:gd name="connsiteY1" fmla="*/ 0 h 977660"/>
                <a:gd name="connsiteX2" fmla="*/ 4267200 w 5244860"/>
                <a:gd name="connsiteY2" fmla="*/ 977660 h 977660"/>
                <a:gd name="connsiteX3" fmla="*/ 0 w 5244860"/>
                <a:gd name="connsiteY3" fmla="*/ 977660 h 977660"/>
                <a:gd name="connsiteX4" fmla="*/ 0 w 5244860"/>
                <a:gd name="connsiteY4" fmla="*/ 0 h 977660"/>
                <a:gd name="connsiteX0" fmla="*/ 0 w 4895947"/>
                <a:gd name="connsiteY0" fmla="*/ 0 h 977660"/>
                <a:gd name="connsiteX1" fmla="*/ 4895947 w 4895947"/>
                <a:gd name="connsiteY1" fmla="*/ 13252 h 977660"/>
                <a:gd name="connsiteX2" fmla="*/ 4267200 w 4895947"/>
                <a:gd name="connsiteY2" fmla="*/ 977660 h 977660"/>
                <a:gd name="connsiteX3" fmla="*/ 0 w 4895947"/>
                <a:gd name="connsiteY3" fmla="*/ 977660 h 977660"/>
                <a:gd name="connsiteX4" fmla="*/ 0 w 4895947"/>
                <a:gd name="connsiteY4" fmla="*/ 0 h 977660"/>
                <a:gd name="connsiteX0" fmla="*/ 0 w 4895947"/>
                <a:gd name="connsiteY0" fmla="*/ 0 h 977660"/>
                <a:gd name="connsiteX1" fmla="*/ 4895947 w 4895947"/>
                <a:gd name="connsiteY1" fmla="*/ 13252 h 977660"/>
                <a:gd name="connsiteX2" fmla="*/ 3782598 w 4895947"/>
                <a:gd name="connsiteY2" fmla="*/ 977660 h 977660"/>
                <a:gd name="connsiteX3" fmla="*/ 0 w 4895947"/>
                <a:gd name="connsiteY3" fmla="*/ 977660 h 977660"/>
                <a:gd name="connsiteX4" fmla="*/ 0 w 4895947"/>
                <a:gd name="connsiteY4" fmla="*/ 0 h 977660"/>
                <a:gd name="connsiteX0" fmla="*/ 0 w 5070403"/>
                <a:gd name="connsiteY0" fmla="*/ 13252 h 990912"/>
                <a:gd name="connsiteX1" fmla="*/ 5070403 w 5070403"/>
                <a:gd name="connsiteY1" fmla="*/ 0 h 990912"/>
                <a:gd name="connsiteX2" fmla="*/ 3782598 w 5070403"/>
                <a:gd name="connsiteY2" fmla="*/ 990912 h 990912"/>
                <a:gd name="connsiteX3" fmla="*/ 0 w 5070403"/>
                <a:gd name="connsiteY3" fmla="*/ 990912 h 990912"/>
                <a:gd name="connsiteX4" fmla="*/ 0 w 5070403"/>
                <a:gd name="connsiteY4" fmla="*/ 13252 h 990912"/>
                <a:gd name="connsiteX0" fmla="*/ 0 w 5135420"/>
                <a:gd name="connsiteY0" fmla="*/ 0 h 977660"/>
                <a:gd name="connsiteX1" fmla="*/ 5135420 w 5135420"/>
                <a:gd name="connsiteY1" fmla="*/ 12148 h 977660"/>
                <a:gd name="connsiteX2" fmla="*/ 3782598 w 5135420"/>
                <a:gd name="connsiteY2" fmla="*/ 977660 h 977660"/>
                <a:gd name="connsiteX3" fmla="*/ 0 w 5135420"/>
                <a:gd name="connsiteY3" fmla="*/ 977660 h 977660"/>
                <a:gd name="connsiteX4" fmla="*/ 0 w 5135420"/>
                <a:gd name="connsiteY4" fmla="*/ 0 h 977660"/>
                <a:gd name="connsiteX0" fmla="*/ 0 w 5135420"/>
                <a:gd name="connsiteY0" fmla="*/ 0 h 993535"/>
                <a:gd name="connsiteX1" fmla="*/ 5135420 w 5135420"/>
                <a:gd name="connsiteY1" fmla="*/ 12148 h 993535"/>
                <a:gd name="connsiteX2" fmla="*/ 3731512 w 5135420"/>
                <a:gd name="connsiteY2" fmla="*/ 993535 h 993535"/>
                <a:gd name="connsiteX3" fmla="*/ 0 w 5135420"/>
                <a:gd name="connsiteY3" fmla="*/ 977660 h 993535"/>
                <a:gd name="connsiteX4" fmla="*/ 0 w 5135420"/>
                <a:gd name="connsiteY4" fmla="*/ 0 h 993535"/>
                <a:gd name="connsiteX0" fmla="*/ 0 w 5135420"/>
                <a:gd name="connsiteY0" fmla="*/ 0 h 990360"/>
                <a:gd name="connsiteX1" fmla="*/ 5135420 w 5135420"/>
                <a:gd name="connsiteY1" fmla="*/ 12148 h 990360"/>
                <a:gd name="connsiteX2" fmla="*/ 3717580 w 5135420"/>
                <a:gd name="connsiteY2" fmla="*/ 990360 h 990360"/>
                <a:gd name="connsiteX3" fmla="*/ 0 w 5135420"/>
                <a:gd name="connsiteY3" fmla="*/ 977660 h 990360"/>
                <a:gd name="connsiteX4" fmla="*/ 0 w 5135420"/>
                <a:gd name="connsiteY4" fmla="*/ 0 h 99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420" h="990360">
                  <a:moveTo>
                    <a:pt x="0" y="0"/>
                  </a:moveTo>
                  <a:lnTo>
                    <a:pt x="5135420" y="12148"/>
                  </a:lnTo>
                  <a:lnTo>
                    <a:pt x="3717580" y="990360"/>
                  </a:lnTo>
                  <a:lnTo>
                    <a:pt x="0" y="9776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
              <a:extLst>
                <a:ext uri="{FF2B5EF4-FFF2-40B4-BE49-F238E27FC236}">
                  <a16:creationId xmlns="" xmlns:a16="http://schemas.microsoft.com/office/drawing/2014/main" id="{2AD28B7E-62B4-F344-AC1F-0AB8354D607E}"/>
                </a:ext>
              </a:extLst>
            </p:cNvPr>
            <p:cNvSpPr/>
            <p:nvPr/>
          </p:nvSpPr>
          <p:spPr>
            <a:xfrm>
              <a:off x="5592945" y="1337694"/>
              <a:ext cx="983411" cy="983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riangle 7">
            <a:extLst>
              <a:ext uri="{FF2B5EF4-FFF2-40B4-BE49-F238E27FC236}">
                <a16:creationId xmlns="" xmlns:a16="http://schemas.microsoft.com/office/drawing/2014/main" id="{C6394013-2E00-6747-B909-CAEB75B4A7B3}"/>
              </a:ext>
            </a:extLst>
          </p:cNvPr>
          <p:cNvSpPr/>
          <p:nvPr/>
        </p:nvSpPr>
        <p:spPr>
          <a:xfrm rot="5137579" flipH="1">
            <a:off x="5574267" y="4269101"/>
            <a:ext cx="125348" cy="189912"/>
          </a:xfrm>
          <a:custGeom>
            <a:avLst/>
            <a:gdLst>
              <a:gd name="connsiteX0" fmla="*/ 0 w 287548"/>
              <a:gd name="connsiteY0" fmla="*/ 140576 h 140576"/>
              <a:gd name="connsiteX1" fmla="*/ 277142 w 287548"/>
              <a:gd name="connsiteY1" fmla="*/ 0 h 140576"/>
              <a:gd name="connsiteX2" fmla="*/ 287548 w 287548"/>
              <a:gd name="connsiteY2" fmla="*/ 140576 h 140576"/>
              <a:gd name="connsiteX3" fmla="*/ 0 w 287548"/>
              <a:gd name="connsiteY3" fmla="*/ 140576 h 140576"/>
              <a:gd name="connsiteX0" fmla="*/ 0 w 93216"/>
              <a:gd name="connsiteY0" fmla="*/ 235334 h 235334"/>
              <a:gd name="connsiteX1" fmla="*/ 82810 w 93216"/>
              <a:gd name="connsiteY1" fmla="*/ 0 h 235334"/>
              <a:gd name="connsiteX2" fmla="*/ 93216 w 93216"/>
              <a:gd name="connsiteY2" fmla="*/ 140576 h 235334"/>
              <a:gd name="connsiteX3" fmla="*/ 0 w 93216"/>
              <a:gd name="connsiteY3" fmla="*/ 235334 h 235334"/>
              <a:gd name="connsiteX0" fmla="*/ 0 w 109053"/>
              <a:gd name="connsiteY0" fmla="*/ 236430 h 236430"/>
              <a:gd name="connsiteX1" fmla="*/ 98647 w 109053"/>
              <a:gd name="connsiteY1" fmla="*/ 0 h 236430"/>
              <a:gd name="connsiteX2" fmla="*/ 109053 w 109053"/>
              <a:gd name="connsiteY2" fmla="*/ 140576 h 236430"/>
              <a:gd name="connsiteX3" fmla="*/ 0 w 109053"/>
              <a:gd name="connsiteY3" fmla="*/ 236430 h 236430"/>
              <a:gd name="connsiteX0" fmla="*/ 0 w 125348"/>
              <a:gd name="connsiteY0" fmla="*/ 189912 h 189912"/>
              <a:gd name="connsiteX1" fmla="*/ 114942 w 125348"/>
              <a:gd name="connsiteY1" fmla="*/ 0 h 189912"/>
              <a:gd name="connsiteX2" fmla="*/ 125348 w 125348"/>
              <a:gd name="connsiteY2" fmla="*/ 140576 h 189912"/>
              <a:gd name="connsiteX3" fmla="*/ 0 w 125348"/>
              <a:gd name="connsiteY3" fmla="*/ 189912 h 189912"/>
            </a:gdLst>
            <a:ahLst/>
            <a:cxnLst>
              <a:cxn ang="0">
                <a:pos x="connsiteX0" y="connsiteY0"/>
              </a:cxn>
              <a:cxn ang="0">
                <a:pos x="connsiteX1" y="connsiteY1"/>
              </a:cxn>
              <a:cxn ang="0">
                <a:pos x="connsiteX2" y="connsiteY2"/>
              </a:cxn>
              <a:cxn ang="0">
                <a:pos x="connsiteX3" y="connsiteY3"/>
              </a:cxn>
            </a:cxnLst>
            <a:rect l="l" t="t" r="r" b="b"/>
            <a:pathLst>
              <a:path w="125348" h="189912">
                <a:moveTo>
                  <a:pt x="0" y="189912"/>
                </a:moveTo>
                <a:lnTo>
                  <a:pt x="114942" y="0"/>
                </a:lnTo>
                <a:lnTo>
                  <a:pt x="125348" y="140576"/>
                </a:lnTo>
                <a:lnTo>
                  <a:pt x="0" y="18991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 xmlns:a16="http://schemas.microsoft.com/office/drawing/2014/main" id="{C81131A0-9778-8A4E-A361-5B835032B29E}"/>
              </a:ext>
            </a:extLst>
          </p:cNvPr>
          <p:cNvSpPr>
            <a:spLocks noChangeAspect="1"/>
          </p:cNvSpPr>
          <p:nvPr/>
        </p:nvSpPr>
        <p:spPr>
          <a:xfrm>
            <a:off x="7882708" y="3654728"/>
            <a:ext cx="1122464" cy="369332"/>
          </a:xfrm>
          <a:prstGeom prst="rect">
            <a:avLst/>
          </a:prstGeom>
          <a:noFill/>
        </p:spPr>
        <p:txBody>
          <a:bodyPr wrap="square" lIns="91440" tIns="45720" rIns="91440" bIns="45720">
            <a:spAutoFit/>
          </a:bodyPr>
          <a:lstStyle/>
          <a:p>
            <a:pPr algn="ctr"/>
            <a:endParaRPr lang="en-US" b="1" cap="none" spc="0" dirty="0">
              <a:ln w="0"/>
              <a:solidFill>
                <a:schemeClr val="bg1"/>
              </a:solidFill>
              <a:latin typeface="Century Gothic" panose="020B0502020202020204" pitchFamily="34" charset="0"/>
              <a:cs typeface="Arial" panose="020B0604020202020204" pitchFamily="34" charset="0"/>
            </a:endParaRPr>
          </a:p>
        </p:txBody>
      </p:sp>
      <p:sp>
        <p:nvSpPr>
          <p:cNvPr id="148" name="TextBox 18">
            <a:extLst>
              <a:ext uri="{FF2B5EF4-FFF2-40B4-BE49-F238E27FC236}">
                <a16:creationId xmlns="" xmlns:a16="http://schemas.microsoft.com/office/drawing/2014/main" id="{6945BB78-9F59-5048-AC75-E951022B191E}"/>
              </a:ext>
            </a:extLst>
          </p:cNvPr>
          <p:cNvSpPr txBox="1"/>
          <p:nvPr/>
        </p:nvSpPr>
        <p:spPr>
          <a:xfrm>
            <a:off x="6051222" y="3063122"/>
            <a:ext cx="2021657" cy="1200329"/>
          </a:xfrm>
          <a:prstGeom prst="rect">
            <a:avLst/>
          </a:prstGeom>
          <a:noFill/>
        </p:spPr>
        <p:txBody>
          <a:bodyPr wrap="square" rtlCol="0">
            <a:spAutoFit/>
          </a:bodyPr>
          <a:lstStyle/>
          <a:p>
            <a:pPr marL="285750" lvl="0" indent="-285750"/>
            <a:endParaRPr lang="fr-FR" dirty="0" smtClean="0">
              <a:solidFill>
                <a:prstClr val="black"/>
              </a:solidFill>
              <a:latin typeface="Times New Roman" pitchFamily="18" charset="0"/>
              <a:cs typeface="Times New Roman" pitchFamily="18" charset="0"/>
            </a:endParaRPr>
          </a:p>
          <a:p>
            <a:pPr marL="285750" lvl="0" indent="-285750">
              <a:buFont typeface="Wingdings" panose="05000000000000000000" pitchFamily="2" charset="2"/>
              <a:buChar char="§"/>
            </a:pPr>
            <a:r>
              <a:rPr lang="fr-FR" dirty="0" smtClean="0">
                <a:solidFill>
                  <a:prstClr val="black"/>
                </a:solidFill>
                <a:latin typeface="Times New Roman" pitchFamily="18" charset="0"/>
                <a:cs typeface="Times New Roman" pitchFamily="18" charset="0"/>
              </a:rPr>
              <a:t> Centrée sur l’architecture du logiciel .</a:t>
            </a:r>
            <a:endParaRPr lang="fr-FR" dirty="0">
              <a:solidFill>
                <a:prstClr val="black"/>
              </a:solidFill>
              <a:latin typeface="Times New Roman" pitchFamily="18" charset="0"/>
              <a:cs typeface="Times New Roman" pitchFamily="18" charset="0"/>
            </a:endParaRPr>
          </a:p>
        </p:txBody>
      </p:sp>
      <p:cxnSp>
        <p:nvCxnSpPr>
          <p:cNvPr id="149" name="Straight Connector 19">
            <a:extLst>
              <a:ext uri="{FF2B5EF4-FFF2-40B4-BE49-F238E27FC236}">
                <a16:creationId xmlns="" xmlns:a16="http://schemas.microsoft.com/office/drawing/2014/main" id="{59317899-0975-3F44-AB84-902071D8758E}"/>
              </a:ext>
            </a:extLst>
          </p:cNvPr>
          <p:cNvCxnSpPr/>
          <p:nvPr/>
        </p:nvCxnSpPr>
        <p:spPr>
          <a:xfrm>
            <a:off x="8072879" y="4024060"/>
            <a:ext cx="74212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0" name="Rectangle 149">
            <a:extLst>
              <a:ext uri="{FF2B5EF4-FFF2-40B4-BE49-F238E27FC236}">
                <a16:creationId xmlns="" xmlns:a16="http://schemas.microsoft.com/office/drawing/2014/main" id="{54A8550E-3F10-0349-A554-3ADBDECAD0B9}"/>
              </a:ext>
            </a:extLst>
          </p:cNvPr>
          <p:cNvSpPr>
            <a:spLocks noChangeAspect="1"/>
          </p:cNvSpPr>
          <p:nvPr/>
        </p:nvSpPr>
        <p:spPr>
          <a:xfrm>
            <a:off x="8682714" y="3434694"/>
            <a:ext cx="767467" cy="769441"/>
          </a:xfrm>
          <a:prstGeom prst="rect">
            <a:avLst/>
          </a:prstGeom>
          <a:noFill/>
        </p:spPr>
        <p:txBody>
          <a:bodyPr wrap="square" lIns="91440" tIns="45720" rIns="91440" bIns="45720">
            <a:spAutoFit/>
          </a:bodyPr>
          <a:lstStyle/>
          <a:p>
            <a:pPr algn="ctr"/>
            <a:r>
              <a:rPr lang="en-US" sz="4400" b="1" dirty="0">
                <a:ln w="0"/>
                <a:solidFill>
                  <a:schemeClr val="bg1"/>
                </a:solidFill>
                <a:latin typeface="Bauhaus 93" pitchFamily="82" charset="77"/>
                <a:cs typeface="Arial" panose="020B0604020202020204" pitchFamily="34" charset="0"/>
              </a:rPr>
              <a:t>3</a:t>
            </a:r>
            <a:endParaRPr lang="en-US" sz="4400" b="1" cap="none" spc="0" dirty="0">
              <a:ln w="0"/>
              <a:solidFill>
                <a:schemeClr val="bg1"/>
              </a:solidFill>
              <a:latin typeface="Bauhaus 93" pitchFamily="82" charset="77"/>
              <a:cs typeface="Arial" panose="020B0604020202020204" pitchFamily="34" charset="0"/>
            </a:endParaRPr>
          </a:p>
        </p:txBody>
      </p:sp>
      <p:sp>
        <p:nvSpPr>
          <p:cNvPr id="151" name="Triangle 7">
            <a:extLst>
              <a:ext uri="{FF2B5EF4-FFF2-40B4-BE49-F238E27FC236}">
                <a16:creationId xmlns="" xmlns:a16="http://schemas.microsoft.com/office/drawing/2014/main" id="{92E64DA1-063A-7441-9942-76B2438CE0D8}"/>
              </a:ext>
            </a:extLst>
          </p:cNvPr>
          <p:cNvSpPr/>
          <p:nvPr/>
        </p:nvSpPr>
        <p:spPr>
          <a:xfrm rot="5162453" flipH="1">
            <a:off x="10161700" y="2048509"/>
            <a:ext cx="109053" cy="236430"/>
          </a:xfrm>
          <a:custGeom>
            <a:avLst/>
            <a:gdLst>
              <a:gd name="connsiteX0" fmla="*/ 0 w 287548"/>
              <a:gd name="connsiteY0" fmla="*/ 140576 h 140576"/>
              <a:gd name="connsiteX1" fmla="*/ 277142 w 287548"/>
              <a:gd name="connsiteY1" fmla="*/ 0 h 140576"/>
              <a:gd name="connsiteX2" fmla="*/ 287548 w 287548"/>
              <a:gd name="connsiteY2" fmla="*/ 140576 h 140576"/>
              <a:gd name="connsiteX3" fmla="*/ 0 w 287548"/>
              <a:gd name="connsiteY3" fmla="*/ 140576 h 140576"/>
              <a:gd name="connsiteX0" fmla="*/ 0 w 93216"/>
              <a:gd name="connsiteY0" fmla="*/ 235334 h 235334"/>
              <a:gd name="connsiteX1" fmla="*/ 82810 w 93216"/>
              <a:gd name="connsiteY1" fmla="*/ 0 h 235334"/>
              <a:gd name="connsiteX2" fmla="*/ 93216 w 93216"/>
              <a:gd name="connsiteY2" fmla="*/ 140576 h 235334"/>
              <a:gd name="connsiteX3" fmla="*/ 0 w 93216"/>
              <a:gd name="connsiteY3" fmla="*/ 235334 h 235334"/>
              <a:gd name="connsiteX0" fmla="*/ 0 w 109053"/>
              <a:gd name="connsiteY0" fmla="*/ 236430 h 236430"/>
              <a:gd name="connsiteX1" fmla="*/ 98647 w 109053"/>
              <a:gd name="connsiteY1" fmla="*/ 0 h 236430"/>
              <a:gd name="connsiteX2" fmla="*/ 109053 w 109053"/>
              <a:gd name="connsiteY2" fmla="*/ 140576 h 236430"/>
              <a:gd name="connsiteX3" fmla="*/ 0 w 109053"/>
              <a:gd name="connsiteY3" fmla="*/ 236430 h 236430"/>
            </a:gdLst>
            <a:ahLst/>
            <a:cxnLst>
              <a:cxn ang="0">
                <a:pos x="connsiteX0" y="connsiteY0"/>
              </a:cxn>
              <a:cxn ang="0">
                <a:pos x="connsiteX1" y="connsiteY1"/>
              </a:cxn>
              <a:cxn ang="0">
                <a:pos x="connsiteX2" y="connsiteY2"/>
              </a:cxn>
              <a:cxn ang="0">
                <a:pos x="connsiteX3" y="connsiteY3"/>
              </a:cxn>
            </a:cxnLst>
            <a:rect l="l" t="t" r="r" b="b"/>
            <a:pathLst>
              <a:path w="109053" h="236430">
                <a:moveTo>
                  <a:pt x="0" y="236430"/>
                </a:moveTo>
                <a:lnTo>
                  <a:pt x="98647" y="0"/>
                </a:lnTo>
                <a:lnTo>
                  <a:pt x="109053" y="140576"/>
                </a:lnTo>
                <a:lnTo>
                  <a:pt x="0" y="23643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lowchart: Data 8">
            <a:extLst>
              <a:ext uri="{FF2B5EF4-FFF2-40B4-BE49-F238E27FC236}">
                <a16:creationId xmlns="" xmlns:a16="http://schemas.microsoft.com/office/drawing/2014/main" id="{AE2F4175-2C42-374D-A3EC-76E6875F66B5}"/>
              </a:ext>
            </a:extLst>
          </p:cNvPr>
          <p:cNvSpPr/>
          <p:nvPr/>
        </p:nvSpPr>
        <p:spPr>
          <a:xfrm>
            <a:off x="5558113" y="2205659"/>
            <a:ext cx="3962452" cy="191912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 name="connsiteX0" fmla="*/ 0 w 11047"/>
              <a:gd name="connsiteY0" fmla="*/ 13286 h 13286"/>
              <a:gd name="connsiteX1" fmla="*/ 5383 w 11047"/>
              <a:gd name="connsiteY1" fmla="*/ 0 h 13286"/>
              <a:gd name="connsiteX2" fmla="*/ 11047 w 11047"/>
              <a:gd name="connsiteY2" fmla="*/ 146 h 13286"/>
              <a:gd name="connsiteX3" fmla="*/ 10400 w 11047"/>
              <a:gd name="connsiteY3" fmla="*/ 6486 h 13286"/>
              <a:gd name="connsiteX4" fmla="*/ 0 w 11047"/>
              <a:gd name="connsiteY4" fmla="*/ 13286 h 13286"/>
              <a:gd name="connsiteX0" fmla="*/ 0 w 8331"/>
              <a:gd name="connsiteY0" fmla="*/ 13114 h 13114"/>
              <a:gd name="connsiteX1" fmla="*/ 2667 w 8331"/>
              <a:gd name="connsiteY1" fmla="*/ 0 h 13114"/>
              <a:gd name="connsiteX2" fmla="*/ 8331 w 8331"/>
              <a:gd name="connsiteY2" fmla="*/ 146 h 13114"/>
              <a:gd name="connsiteX3" fmla="*/ 7684 w 8331"/>
              <a:gd name="connsiteY3" fmla="*/ 6486 h 13114"/>
              <a:gd name="connsiteX4" fmla="*/ 0 w 8331"/>
              <a:gd name="connsiteY4" fmla="*/ 13114 h 13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 h="13114">
                <a:moveTo>
                  <a:pt x="0" y="13114"/>
                </a:moveTo>
                <a:cubicBezTo>
                  <a:pt x="812" y="8647"/>
                  <a:pt x="1855" y="4467"/>
                  <a:pt x="2667" y="0"/>
                </a:cubicBezTo>
                <a:cubicBezTo>
                  <a:pt x="5528" y="900"/>
                  <a:pt x="5443" y="-57"/>
                  <a:pt x="8331" y="146"/>
                </a:cubicBezTo>
                <a:cubicBezTo>
                  <a:pt x="8257" y="2172"/>
                  <a:pt x="7758" y="4460"/>
                  <a:pt x="7684" y="6486"/>
                </a:cubicBezTo>
                <a:lnTo>
                  <a:pt x="0" y="13114"/>
                </a:lnTo>
                <a:close/>
              </a:path>
            </a:pathLst>
          </a:custGeom>
          <a:gradFill flip="none" rotWithShape="1">
            <a:gsLst>
              <a:gs pos="0">
                <a:schemeClr val="tx1">
                  <a:lumMod val="0"/>
                </a:schemeClr>
              </a:gs>
              <a:gs pos="46000">
                <a:schemeClr val="tx1">
                  <a:alpha val="29000"/>
                  <a:lumMod val="90000"/>
                </a:schemeClr>
              </a:gs>
              <a:gs pos="100000">
                <a:schemeClr val="accent3">
                  <a:alpha val="0"/>
                  <a:lumMod val="82000"/>
                  <a:lumOff val="1800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23">
            <a:extLst>
              <a:ext uri="{FF2B5EF4-FFF2-40B4-BE49-F238E27FC236}">
                <a16:creationId xmlns="" xmlns:a16="http://schemas.microsoft.com/office/drawing/2014/main" id="{C61E4B4B-15E4-9F4E-A1C7-E51455A334FF}"/>
              </a:ext>
            </a:extLst>
          </p:cNvPr>
          <p:cNvGrpSpPr/>
          <p:nvPr/>
        </p:nvGrpSpPr>
        <p:grpSpPr>
          <a:xfrm>
            <a:off x="6219696" y="2225064"/>
            <a:ext cx="3970760" cy="998984"/>
            <a:chOff x="5569997" y="1325595"/>
            <a:chExt cx="3970760" cy="998984"/>
          </a:xfrm>
          <a:gradFill flip="none" rotWithShape="1">
            <a:gsLst>
              <a:gs pos="0">
                <a:srgbClr val="CE544A"/>
              </a:gs>
              <a:gs pos="47000">
                <a:srgbClr val="DB5D54"/>
              </a:gs>
              <a:gs pos="100000">
                <a:srgbClr val="E0715B"/>
              </a:gs>
            </a:gsLst>
            <a:lin ang="10800000" scaled="1"/>
            <a:tileRect/>
          </a:gradFill>
        </p:grpSpPr>
        <p:sp>
          <p:nvSpPr>
            <p:cNvPr id="154" name="Rectangle 4">
              <a:extLst>
                <a:ext uri="{FF2B5EF4-FFF2-40B4-BE49-F238E27FC236}">
                  <a16:creationId xmlns="" xmlns:a16="http://schemas.microsoft.com/office/drawing/2014/main" id="{12814C1E-6247-0F4B-8134-D96CBE11EF9B}"/>
                </a:ext>
              </a:extLst>
            </p:cNvPr>
            <p:cNvSpPr/>
            <p:nvPr/>
          </p:nvSpPr>
          <p:spPr>
            <a:xfrm>
              <a:off x="6029863" y="1334219"/>
              <a:ext cx="3510894" cy="990360"/>
            </a:xfrm>
            <a:custGeom>
              <a:avLst/>
              <a:gdLst>
                <a:gd name="connsiteX0" fmla="*/ 0 w 5244860"/>
                <a:gd name="connsiteY0" fmla="*/ 0 h 977660"/>
                <a:gd name="connsiteX1" fmla="*/ 5244860 w 5244860"/>
                <a:gd name="connsiteY1" fmla="*/ 0 h 977660"/>
                <a:gd name="connsiteX2" fmla="*/ 5244860 w 5244860"/>
                <a:gd name="connsiteY2" fmla="*/ 977660 h 977660"/>
                <a:gd name="connsiteX3" fmla="*/ 0 w 5244860"/>
                <a:gd name="connsiteY3" fmla="*/ 977660 h 977660"/>
                <a:gd name="connsiteX4" fmla="*/ 0 w 5244860"/>
                <a:gd name="connsiteY4" fmla="*/ 0 h 977660"/>
                <a:gd name="connsiteX0" fmla="*/ 0 w 5244860"/>
                <a:gd name="connsiteY0" fmla="*/ 0 h 977660"/>
                <a:gd name="connsiteX1" fmla="*/ 5244860 w 5244860"/>
                <a:gd name="connsiteY1" fmla="*/ 0 h 977660"/>
                <a:gd name="connsiteX2" fmla="*/ 4267200 w 5244860"/>
                <a:gd name="connsiteY2" fmla="*/ 977660 h 977660"/>
                <a:gd name="connsiteX3" fmla="*/ 0 w 5244860"/>
                <a:gd name="connsiteY3" fmla="*/ 977660 h 977660"/>
                <a:gd name="connsiteX4" fmla="*/ 0 w 5244860"/>
                <a:gd name="connsiteY4" fmla="*/ 0 h 977660"/>
                <a:gd name="connsiteX0" fmla="*/ 0 w 4895947"/>
                <a:gd name="connsiteY0" fmla="*/ 0 h 977660"/>
                <a:gd name="connsiteX1" fmla="*/ 4895947 w 4895947"/>
                <a:gd name="connsiteY1" fmla="*/ 13252 h 977660"/>
                <a:gd name="connsiteX2" fmla="*/ 4267200 w 4895947"/>
                <a:gd name="connsiteY2" fmla="*/ 977660 h 977660"/>
                <a:gd name="connsiteX3" fmla="*/ 0 w 4895947"/>
                <a:gd name="connsiteY3" fmla="*/ 977660 h 977660"/>
                <a:gd name="connsiteX4" fmla="*/ 0 w 4895947"/>
                <a:gd name="connsiteY4" fmla="*/ 0 h 977660"/>
                <a:gd name="connsiteX0" fmla="*/ 0 w 4895947"/>
                <a:gd name="connsiteY0" fmla="*/ 0 h 977660"/>
                <a:gd name="connsiteX1" fmla="*/ 4895947 w 4895947"/>
                <a:gd name="connsiteY1" fmla="*/ 13252 h 977660"/>
                <a:gd name="connsiteX2" fmla="*/ 3782598 w 4895947"/>
                <a:gd name="connsiteY2" fmla="*/ 977660 h 977660"/>
                <a:gd name="connsiteX3" fmla="*/ 0 w 4895947"/>
                <a:gd name="connsiteY3" fmla="*/ 977660 h 977660"/>
                <a:gd name="connsiteX4" fmla="*/ 0 w 4895947"/>
                <a:gd name="connsiteY4" fmla="*/ 0 h 977660"/>
                <a:gd name="connsiteX0" fmla="*/ 0 w 5070403"/>
                <a:gd name="connsiteY0" fmla="*/ 13252 h 990912"/>
                <a:gd name="connsiteX1" fmla="*/ 5070403 w 5070403"/>
                <a:gd name="connsiteY1" fmla="*/ 0 h 990912"/>
                <a:gd name="connsiteX2" fmla="*/ 3782598 w 5070403"/>
                <a:gd name="connsiteY2" fmla="*/ 990912 h 990912"/>
                <a:gd name="connsiteX3" fmla="*/ 0 w 5070403"/>
                <a:gd name="connsiteY3" fmla="*/ 990912 h 990912"/>
                <a:gd name="connsiteX4" fmla="*/ 0 w 5070403"/>
                <a:gd name="connsiteY4" fmla="*/ 13252 h 990912"/>
                <a:gd name="connsiteX0" fmla="*/ 0 w 5135420"/>
                <a:gd name="connsiteY0" fmla="*/ 0 h 977660"/>
                <a:gd name="connsiteX1" fmla="*/ 5135420 w 5135420"/>
                <a:gd name="connsiteY1" fmla="*/ 12148 h 977660"/>
                <a:gd name="connsiteX2" fmla="*/ 3782598 w 5135420"/>
                <a:gd name="connsiteY2" fmla="*/ 977660 h 977660"/>
                <a:gd name="connsiteX3" fmla="*/ 0 w 5135420"/>
                <a:gd name="connsiteY3" fmla="*/ 977660 h 977660"/>
                <a:gd name="connsiteX4" fmla="*/ 0 w 5135420"/>
                <a:gd name="connsiteY4" fmla="*/ 0 h 977660"/>
                <a:gd name="connsiteX0" fmla="*/ 0 w 5135420"/>
                <a:gd name="connsiteY0" fmla="*/ 0 h 993535"/>
                <a:gd name="connsiteX1" fmla="*/ 5135420 w 5135420"/>
                <a:gd name="connsiteY1" fmla="*/ 12148 h 993535"/>
                <a:gd name="connsiteX2" fmla="*/ 3731512 w 5135420"/>
                <a:gd name="connsiteY2" fmla="*/ 993535 h 993535"/>
                <a:gd name="connsiteX3" fmla="*/ 0 w 5135420"/>
                <a:gd name="connsiteY3" fmla="*/ 977660 h 993535"/>
                <a:gd name="connsiteX4" fmla="*/ 0 w 5135420"/>
                <a:gd name="connsiteY4" fmla="*/ 0 h 993535"/>
                <a:gd name="connsiteX0" fmla="*/ 0 w 5135420"/>
                <a:gd name="connsiteY0" fmla="*/ 0 h 990360"/>
                <a:gd name="connsiteX1" fmla="*/ 5135420 w 5135420"/>
                <a:gd name="connsiteY1" fmla="*/ 12148 h 990360"/>
                <a:gd name="connsiteX2" fmla="*/ 3717580 w 5135420"/>
                <a:gd name="connsiteY2" fmla="*/ 990360 h 990360"/>
                <a:gd name="connsiteX3" fmla="*/ 0 w 5135420"/>
                <a:gd name="connsiteY3" fmla="*/ 977660 h 990360"/>
                <a:gd name="connsiteX4" fmla="*/ 0 w 5135420"/>
                <a:gd name="connsiteY4" fmla="*/ 0 h 99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420" h="990360">
                  <a:moveTo>
                    <a:pt x="0" y="0"/>
                  </a:moveTo>
                  <a:lnTo>
                    <a:pt x="5135420" y="12148"/>
                  </a:lnTo>
                  <a:lnTo>
                    <a:pt x="3717580" y="990360"/>
                  </a:lnTo>
                  <a:lnTo>
                    <a:pt x="0" y="9776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25">
              <a:extLst>
                <a:ext uri="{FF2B5EF4-FFF2-40B4-BE49-F238E27FC236}">
                  <a16:creationId xmlns="" xmlns:a16="http://schemas.microsoft.com/office/drawing/2014/main" id="{E8D9C4BD-9AFC-CD48-8255-AE4F270BD357}"/>
                </a:ext>
              </a:extLst>
            </p:cNvPr>
            <p:cNvSpPr/>
            <p:nvPr/>
          </p:nvSpPr>
          <p:spPr>
            <a:xfrm>
              <a:off x="5569997" y="1325595"/>
              <a:ext cx="983411" cy="983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Triangle 7">
            <a:extLst>
              <a:ext uri="{FF2B5EF4-FFF2-40B4-BE49-F238E27FC236}">
                <a16:creationId xmlns="" xmlns:a16="http://schemas.microsoft.com/office/drawing/2014/main" id="{7BC63E6A-B419-7642-AA51-CAA675607C07}"/>
              </a:ext>
            </a:extLst>
          </p:cNvPr>
          <p:cNvSpPr/>
          <p:nvPr/>
        </p:nvSpPr>
        <p:spPr>
          <a:xfrm rot="5162453" flipH="1">
            <a:off x="9053809" y="3152137"/>
            <a:ext cx="109053" cy="236430"/>
          </a:xfrm>
          <a:custGeom>
            <a:avLst/>
            <a:gdLst>
              <a:gd name="connsiteX0" fmla="*/ 0 w 287548"/>
              <a:gd name="connsiteY0" fmla="*/ 140576 h 140576"/>
              <a:gd name="connsiteX1" fmla="*/ 277142 w 287548"/>
              <a:gd name="connsiteY1" fmla="*/ 0 h 140576"/>
              <a:gd name="connsiteX2" fmla="*/ 287548 w 287548"/>
              <a:gd name="connsiteY2" fmla="*/ 140576 h 140576"/>
              <a:gd name="connsiteX3" fmla="*/ 0 w 287548"/>
              <a:gd name="connsiteY3" fmla="*/ 140576 h 140576"/>
              <a:gd name="connsiteX0" fmla="*/ 0 w 93216"/>
              <a:gd name="connsiteY0" fmla="*/ 235334 h 235334"/>
              <a:gd name="connsiteX1" fmla="*/ 82810 w 93216"/>
              <a:gd name="connsiteY1" fmla="*/ 0 h 235334"/>
              <a:gd name="connsiteX2" fmla="*/ 93216 w 93216"/>
              <a:gd name="connsiteY2" fmla="*/ 140576 h 235334"/>
              <a:gd name="connsiteX3" fmla="*/ 0 w 93216"/>
              <a:gd name="connsiteY3" fmla="*/ 235334 h 235334"/>
              <a:gd name="connsiteX0" fmla="*/ 0 w 109053"/>
              <a:gd name="connsiteY0" fmla="*/ 236430 h 236430"/>
              <a:gd name="connsiteX1" fmla="*/ 98647 w 109053"/>
              <a:gd name="connsiteY1" fmla="*/ 0 h 236430"/>
              <a:gd name="connsiteX2" fmla="*/ 109053 w 109053"/>
              <a:gd name="connsiteY2" fmla="*/ 140576 h 236430"/>
              <a:gd name="connsiteX3" fmla="*/ 0 w 109053"/>
              <a:gd name="connsiteY3" fmla="*/ 236430 h 236430"/>
            </a:gdLst>
            <a:ahLst/>
            <a:cxnLst>
              <a:cxn ang="0">
                <a:pos x="connsiteX0" y="connsiteY0"/>
              </a:cxn>
              <a:cxn ang="0">
                <a:pos x="connsiteX1" y="connsiteY1"/>
              </a:cxn>
              <a:cxn ang="0">
                <a:pos x="connsiteX2" y="connsiteY2"/>
              </a:cxn>
              <a:cxn ang="0">
                <a:pos x="connsiteX3" y="connsiteY3"/>
              </a:cxn>
            </a:cxnLst>
            <a:rect l="l" t="t" r="r" b="b"/>
            <a:pathLst>
              <a:path w="109053" h="236430">
                <a:moveTo>
                  <a:pt x="0" y="236430"/>
                </a:moveTo>
                <a:lnTo>
                  <a:pt x="98647" y="0"/>
                </a:lnTo>
                <a:lnTo>
                  <a:pt x="109053" y="140576"/>
                </a:lnTo>
                <a:lnTo>
                  <a:pt x="0" y="23643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extBox 29">
            <a:extLst>
              <a:ext uri="{FF2B5EF4-FFF2-40B4-BE49-F238E27FC236}">
                <a16:creationId xmlns="" xmlns:a16="http://schemas.microsoft.com/office/drawing/2014/main" id="{940D00D3-5236-1F4E-B7ED-3F6C76666205}"/>
              </a:ext>
            </a:extLst>
          </p:cNvPr>
          <p:cNvSpPr txBox="1"/>
          <p:nvPr/>
        </p:nvSpPr>
        <p:spPr>
          <a:xfrm>
            <a:off x="7649776" y="2217623"/>
            <a:ext cx="2503217" cy="923330"/>
          </a:xfrm>
          <a:prstGeom prst="rect">
            <a:avLst/>
          </a:prstGeom>
          <a:noFill/>
        </p:spPr>
        <p:txBody>
          <a:bodyPr wrap="square" rtlCol="0">
            <a:spAutoFit/>
          </a:bodyPr>
          <a:lstStyle/>
          <a:p>
            <a:pPr lvl="0"/>
            <a:endParaRPr lang="fr-FR" dirty="0" smtClean="0">
              <a:solidFill>
                <a:prstClr val="black"/>
              </a:solidFill>
              <a:latin typeface="Times New Roman" pitchFamily="18" charset="0"/>
              <a:cs typeface="Times New Roman" pitchFamily="18" charset="0"/>
            </a:endParaRPr>
          </a:p>
          <a:p>
            <a:pPr marL="285750" lvl="0" indent="-285750">
              <a:buFont typeface="Wingdings" panose="05000000000000000000" pitchFamily="2" charset="2"/>
              <a:buChar char="§"/>
            </a:pPr>
            <a:r>
              <a:rPr lang="fr-FR" dirty="0" smtClean="0">
                <a:solidFill>
                  <a:prstClr val="black"/>
                </a:solidFill>
                <a:latin typeface="Times New Roman" pitchFamily="18" charset="0"/>
                <a:cs typeface="Times New Roman" pitchFamily="18" charset="0"/>
              </a:rPr>
              <a:t>Incrémentale et itérative. </a:t>
            </a:r>
            <a:endParaRPr lang="fr-FR" dirty="0">
              <a:solidFill>
                <a:prstClr val="black"/>
              </a:solidFill>
              <a:latin typeface="Times New Roman" pitchFamily="18" charset="0"/>
              <a:cs typeface="Times New Roman" pitchFamily="18" charset="0"/>
            </a:endParaRPr>
          </a:p>
        </p:txBody>
      </p:sp>
      <p:cxnSp>
        <p:nvCxnSpPr>
          <p:cNvPr id="160" name="Straight Connector 30">
            <a:extLst>
              <a:ext uri="{FF2B5EF4-FFF2-40B4-BE49-F238E27FC236}">
                <a16:creationId xmlns="" xmlns:a16="http://schemas.microsoft.com/office/drawing/2014/main" id="{E36BA93B-D50C-B340-BE73-67B06CA35185}"/>
              </a:ext>
            </a:extLst>
          </p:cNvPr>
          <p:cNvCxnSpPr/>
          <p:nvPr/>
        </p:nvCxnSpPr>
        <p:spPr>
          <a:xfrm>
            <a:off x="6940806" y="2812162"/>
            <a:ext cx="74212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1" name="Rectangle 160">
            <a:extLst>
              <a:ext uri="{FF2B5EF4-FFF2-40B4-BE49-F238E27FC236}">
                <a16:creationId xmlns="" xmlns:a16="http://schemas.microsoft.com/office/drawing/2014/main" id="{5EC3A15D-3068-384A-ACB1-E17231CAA9F3}"/>
              </a:ext>
            </a:extLst>
          </p:cNvPr>
          <p:cNvSpPr>
            <a:spLocks noChangeAspect="1"/>
          </p:cNvSpPr>
          <p:nvPr/>
        </p:nvSpPr>
        <p:spPr>
          <a:xfrm>
            <a:off x="6227821" y="2313687"/>
            <a:ext cx="767467" cy="769441"/>
          </a:xfrm>
          <a:prstGeom prst="rect">
            <a:avLst/>
          </a:prstGeom>
          <a:noFill/>
        </p:spPr>
        <p:txBody>
          <a:bodyPr wrap="square" lIns="91440" tIns="45720" rIns="91440" bIns="45720">
            <a:spAutoFit/>
          </a:bodyPr>
          <a:lstStyle/>
          <a:p>
            <a:pPr algn="ctr"/>
            <a:r>
              <a:rPr lang="en-US" sz="4400" b="1" cap="none" spc="0" dirty="0">
                <a:ln w="0"/>
                <a:solidFill>
                  <a:schemeClr val="bg1"/>
                </a:solidFill>
                <a:latin typeface="Bauhaus 93" pitchFamily="82" charset="77"/>
                <a:cs typeface="Arial" panose="020B0604020202020204" pitchFamily="34" charset="0"/>
              </a:rPr>
              <a:t>2</a:t>
            </a:r>
          </a:p>
        </p:txBody>
      </p:sp>
      <p:sp>
        <p:nvSpPr>
          <p:cNvPr id="163" name="Flowchart: Data 8">
            <a:extLst>
              <a:ext uri="{FF2B5EF4-FFF2-40B4-BE49-F238E27FC236}">
                <a16:creationId xmlns="" xmlns:a16="http://schemas.microsoft.com/office/drawing/2014/main" id="{F4C2E23D-8EF1-794B-9E20-13BB2E71882D}"/>
              </a:ext>
            </a:extLst>
          </p:cNvPr>
          <p:cNvSpPr/>
          <p:nvPr/>
        </p:nvSpPr>
        <p:spPr>
          <a:xfrm>
            <a:off x="5241194" y="1024759"/>
            <a:ext cx="5520189" cy="203818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 h="13401">
                <a:moveTo>
                  <a:pt x="0" y="13401"/>
                </a:moveTo>
                <a:lnTo>
                  <a:pt x="2437" y="0"/>
                </a:lnTo>
                <a:cubicBezTo>
                  <a:pt x="5298" y="900"/>
                  <a:pt x="8159" y="58"/>
                  <a:pt x="11047" y="261"/>
                </a:cubicBezTo>
                <a:cubicBezTo>
                  <a:pt x="10973" y="2287"/>
                  <a:pt x="10474" y="4575"/>
                  <a:pt x="10400" y="6601"/>
                </a:cubicBezTo>
                <a:lnTo>
                  <a:pt x="0" y="13401"/>
                </a:lnTo>
                <a:close/>
              </a:path>
            </a:pathLst>
          </a:custGeom>
          <a:gradFill flip="none" rotWithShape="1">
            <a:gsLst>
              <a:gs pos="0">
                <a:schemeClr val="tx1">
                  <a:alpha val="91000"/>
                  <a:lumMod val="0"/>
                </a:schemeClr>
              </a:gs>
              <a:gs pos="47000">
                <a:schemeClr val="tx1">
                  <a:lumMod val="85000"/>
                  <a:alpha val="29000"/>
                </a:schemeClr>
              </a:gs>
              <a:gs pos="100000">
                <a:schemeClr val="accent3">
                  <a:lumMod val="60000"/>
                  <a:lumOff val="40000"/>
                  <a:alpha val="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34">
            <a:extLst>
              <a:ext uri="{FF2B5EF4-FFF2-40B4-BE49-F238E27FC236}">
                <a16:creationId xmlns="" xmlns:a16="http://schemas.microsoft.com/office/drawing/2014/main" id="{3EFEB3AF-572F-9443-AEEB-C233B7B3710B}"/>
              </a:ext>
            </a:extLst>
          </p:cNvPr>
          <p:cNvGrpSpPr/>
          <p:nvPr/>
        </p:nvGrpSpPr>
        <p:grpSpPr>
          <a:xfrm>
            <a:off x="5623384" y="1135494"/>
            <a:ext cx="5677909" cy="983411"/>
            <a:chOff x="3937668" y="1328468"/>
            <a:chExt cx="5677909" cy="983411"/>
          </a:xfrm>
          <a:gradFill flip="none" rotWithShape="1">
            <a:gsLst>
              <a:gs pos="0">
                <a:srgbClr val="EB6C2D"/>
              </a:gs>
              <a:gs pos="47000">
                <a:srgbClr val="EE7932"/>
              </a:gs>
              <a:gs pos="100000">
                <a:srgbClr val="EF8B3D"/>
              </a:gs>
            </a:gsLst>
            <a:lin ang="10800000" scaled="1"/>
            <a:tileRect/>
          </a:gradFill>
        </p:grpSpPr>
        <p:sp>
          <p:nvSpPr>
            <p:cNvPr id="165" name="Rectangle 4">
              <a:extLst>
                <a:ext uri="{FF2B5EF4-FFF2-40B4-BE49-F238E27FC236}">
                  <a16:creationId xmlns="" xmlns:a16="http://schemas.microsoft.com/office/drawing/2014/main" id="{4771BF32-FBFB-F04F-85E7-A46EAD9F494B}"/>
                </a:ext>
              </a:extLst>
            </p:cNvPr>
            <p:cNvSpPr/>
            <p:nvPr/>
          </p:nvSpPr>
          <p:spPr>
            <a:xfrm>
              <a:off x="4370717" y="1334219"/>
              <a:ext cx="5244860" cy="977660"/>
            </a:xfrm>
            <a:custGeom>
              <a:avLst/>
              <a:gdLst>
                <a:gd name="connsiteX0" fmla="*/ 0 w 5244860"/>
                <a:gd name="connsiteY0" fmla="*/ 0 h 977660"/>
                <a:gd name="connsiteX1" fmla="*/ 5244860 w 5244860"/>
                <a:gd name="connsiteY1" fmla="*/ 0 h 977660"/>
                <a:gd name="connsiteX2" fmla="*/ 5244860 w 5244860"/>
                <a:gd name="connsiteY2" fmla="*/ 977660 h 977660"/>
                <a:gd name="connsiteX3" fmla="*/ 0 w 5244860"/>
                <a:gd name="connsiteY3" fmla="*/ 977660 h 977660"/>
                <a:gd name="connsiteX4" fmla="*/ 0 w 5244860"/>
                <a:gd name="connsiteY4" fmla="*/ 0 h 977660"/>
                <a:gd name="connsiteX0" fmla="*/ 0 w 5244860"/>
                <a:gd name="connsiteY0" fmla="*/ 0 h 977660"/>
                <a:gd name="connsiteX1" fmla="*/ 5244860 w 5244860"/>
                <a:gd name="connsiteY1" fmla="*/ 0 h 977660"/>
                <a:gd name="connsiteX2" fmla="*/ 4267200 w 5244860"/>
                <a:gd name="connsiteY2" fmla="*/ 977660 h 977660"/>
                <a:gd name="connsiteX3" fmla="*/ 0 w 5244860"/>
                <a:gd name="connsiteY3" fmla="*/ 977660 h 977660"/>
                <a:gd name="connsiteX4" fmla="*/ 0 w 5244860"/>
                <a:gd name="connsiteY4" fmla="*/ 0 h 97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4860" h="977660">
                  <a:moveTo>
                    <a:pt x="0" y="0"/>
                  </a:moveTo>
                  <a:lnTo>
                    <a:pt x="5244860" y="0"/>
                  </a:lnTo>
                  <a:lnTo>
                    <a:pt x="4267200" y="977660"/>
                  </a:lnTo>
                  <a:lnTo>
                    <a:pt x="0" y="9776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36">
              <a:extLst>
                <a:ext uri="{FF2B5EF4-FFF2-40B4-BE49-F238E27FC236}">
                  <a16:creationId xmlns="" xmlns:a16="http://schemas.microsoft.com/office/drawing/2014/main" id="{9A85EF15-A06F-354C-BCA1-C001E1085EC6}"/>
                </a:ext>
              </a:extLst>
            </p:cNvPr>
            <p:cNvSpPr/>
            <p:nvPr/>
          </p:nvSpPr>
          <p:spPr>
            <a:xfrm>
              <a:off x="3937668" y="1328468"/>
              <a:ext cx="983411" cy="983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TextBox 39">
            <a:extLst>
              <a:ext uri="{FF2B5EF4-FFF2-40B4-BE49-F238E27FC236}">
                <a16:creationId xmlns="" xmlns:a16="http://schemas.microsoft.com/office/drawing/2014/main" id="{46275444-FCED-8D48-B818-1848FE25619F}"/>
              </a:ext>
            </a:extLst>
          </p:cNvPr>
          <p:cNvSpPr txBox="1"/>
          <p:nvPr/>
        </p:nvSpPr>
        <p:spPr>
          <a:xfrm>
            <a:off x="7512667" y="1332086"/>
            <a:ext cx="2845278" cy="584775"/>
          </a:xfrm>
          <a:prstGeom prst="rect">
            <a:avLst/>
          </a:prstGeom>
          <a:noFill/>
        </p:spPr>
        <p:txBody>
          <a:bodyPr wrap="square" rtlCol="0">
            <a:spAutoFit/>
          </a:bodyPr>
          <a:lstStyle/>
          <a:p>
            <a:pPr marL="285750" lvl="0" indent="-285750">
              <a:buFont typeface="Wingdings" pitchFamily="2" charset="2"/>
              <a:buChar char="§"/>
            </a:pPr>
            <a:r>
              <a:rPr lang="fr-FR" sz="1600" dirty="0" smtClean="0">
                <a:solidFill>
                  <a:prstClr val="black"/>
                </a:solidFill>
                <a:latin typeface="Times New Roman" pitchFamily="18" charset="0"/>
                <a:cs typeface="Times New Roman" pitchFamily="18" charset="0"/>
              </a:rPr>
              <a:t>Guidée par le besoin des utilisateurs et des clients.</a:t>
            </a:r>
            <a:endParaRPr lang="fr-FR" sz="1600" dirty="0">
              <a:solidFill>
                <a:prstClr val="black"/>
              </a:solidFill>
              <a:latin typeface="Times New Roman" pitchFamily="18" charset="0"/>
              <a:cs typeface="Times New Roman" pitchFamily="18" charset="0"/>
            </a:endParaRPr>
          </a:p>
        </p:txBody>
      </p:sp>
      <p:cxnSp>
        <p:nvCxnSpPr>
          <p:cNvPr id="170" name="Straight Connector 40">
            <a:extLst>
              <a:ext uri="{FF2B5EF4-FFF2-40B4-BE49-F238E27FC236}">
                <a16:creationId xmlns="" xmlns:a16="http://schemas.microsoft.com/office/drawing/2014/main" id="{82CEB392-F2B1-FD4E-9633-B6862922E15D}"/>
              </a:ext>
            </a:extLst>
          </p:cNvPr>
          <p:cNvCxnSpPr/>
          <p:nvPr/>
        </p:nvCxnSpPr>
        <p:spPr>
          <a:xfrm>
            <a:off x="6628777" y="1705359"/>
            <a:ext cx="742122"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71" name="Rectangle 170">
            <a:extLst>
              <a:ext uri="{FF2B5EF4-FFF2-40B4-BE49-F238E27FC236}">
                <a16:creationId xmlns="" xmlns:a16="http://schemas.microsoft.com/office/drawing/2014/main" id="{15D6C112-4BBF-C44B-9454-5A5272C15FAB}"/>
              </a:ext>
            </a:extLst>
          </p:cNvPr>
          <p:cNvSpPr>
            <a:spLocks noChangeAspect="1"/>
          </p:cNvSpPr>
          <p:nvPr/>
        </p:nvSpPr>
        <p:spPr>
          <a:xfrm>
            <a:off x="5817346" y="1210471"/>
            <a:ext cx="767467" cy="769441"/>
          </a:xfrm>
          <a:prstGeom prst="rect">
            <a:avLst/>
          </a:prstGeom>
          <a:noFill/>
        </p:spPr>
        <p:txBody>
          <a:bodyPr wrap="square" lIns="91440" tIns="45720" rIns="91440" bIns="45720">
            <a:spAutoFit/>
          </a:bodyPr>
          <a:lstStyle/>
          <a:p>
            <a:pPr algn="ctr"/>
            <a:r>
              <a:rPr lang="en-US" sz="4400" b="1" dirty="0">
                <a:ln w="0"/>
                <a:solidFill>
                  <a:schemeClr val="bg1"/>
                </a:solidFill>
                <a:latin typeface="Bauhaus 93" pitchFamily="82" charset="77"/>
                <a:cs typeface="Arial" panose="020B0604020202020204" pitchFamily="34" charset="0"/>
              </a:rPr>
              <a:t>1</a:t>
            </a:r>
            <a:endParaRPr lang="en-US" sz="4400" b="1" cap="none" spc="0" dirty="0">
              <a:ln w="0"/>
              <a:solidFill>
                <a:schemeClr val="bg1"/>
              </a:solidFill>
              <a:latin typeface="Bauhaus 93" pitchFamily="82" charset="77"/>
              <a:cs typeface="Arial" panose="020B0604020202020204" pitchFamily="34" charset="0"/>
            </a:endParaRPr>
          </a:p>
        </p:txBody>
      </p:sp>
    </p:spTree>
    <p:extLst>
      <p:ext uri="{BB962C8B-B14F-4D97-AF65-F5344CB8AC3E}">
        <p14:creationId xmlns:p14="http://schemas.microsoft.com/office/powerpoint/2010/main" xmlns="" val="402017955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wipe(down)">
                                      <p:cBhvr>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wipe(right)">
                                      <p:cBhvr>
                                        <p:cTn id="17" dur="500"/>
                                        <p:tgtEl>
                                          <p:spTgt spid="16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fade">
                                      <p:cBhvr>
                                        <p:cTn id="20" dur="500"/>
                                        <p:tgtEl>
                                          <p:spTgt spid="151"/>
                                        </p:tgtEl>
                                      </p:cBhvr>
                                    </p:animEffect>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171"/>
                                        </p:tgtEl>
                                        <p:attrNameLst>
                                          <p:attrName>style.visibility</p:attrName>
                                        </p:attrNameLst>
                                      </p:cBhvr>
                                      <p:to>
                                        <p:strVal val="visible"/>
                                      </p:to>
                                    </p:set>
                                    <p:anim calcmode="lin" valueType="num">
                                      <p:cBhvr additive="base">
                                        <p:cTn id="24" dur="500" fill="hold"/>
                                        <p:tgtEl>
                                          <p:spTgt spid="171"/>
                                        </p:tgtEl>
                                        <p:attrNameLst>
                                          <p:attrName>ppt_x</p:attrName>
                                        </p:attrNameLst>
                                      </p:cBhvr>
                                      <p:tavLst>
                                        <p:tav tm="0">
                                          <p:val>
                                            <p:strVal val="0-#ppt_w/2"/>
                                          </p:val>
                                        </p:tav>
                                        <p:tav tm="100000">
                                          <p:val>
                                            <p:strVal val="#ppt_x"/>
                                          </p:val>
                                        </p:tav>
                                      </p:tavLst>
                                    </p:anim>
                                    <p:anim calcmode="lin" valueType="num">
                                      <p:cBhvr additive="base">
                                        <p:cTn id="25" dur="500" fill="hold"/>
                                        <p:tgtEl>
                                          <p:spTgt spid="17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69"/>
                                        </p:tgtEl>
                                        <p:attrNameLst>
                                          <p:attrName>style.visibility</p:attrName>
                                        </p:attrNameLst>
                                      </p:cBhvr>
                                      <p:to>
                                        <p:strVal val="visible"/>
                                      </p:to>
                                    </p:set>
                                    <p:anim calcmode="lin" valueType="num">
                                      <p:cBhvr additive="base">
                                        <p:cTn id="28" dur="500" fill="hold"/>
                                        <p:tgtEl>
                                          <p:spTgt spid="169"/>
                                        </p:tgtEl>
                                        <p:attrNameLst>
                                          <p:attrName>ppt_x</p:attrName>
                                        </p:attrNameLst>
                                      </p:cBhvr>
                                      <p:tavLst>
                                        <p:tav tm="0">
                                          <p:val>
                                            <p:strVal val="1+#ppt_w/2"/>
                                          </p:val>
                                        </p:tav>
                                        <p:tav tm="100000">
                                          <p:val>
                                            <p:strVal val="#ppt_x"/>
                                          </p:val>
                                        </p:tav>
                                      </p:tavLst>
                                    </p:anim>
                                    <p:anim calcmode="lin" valueType="num">
                                      <p:cBhvr additive="base">
                                        <p:cTn id="29" dur="500" fill="hold"/>
                                        <p:tgtEl>
                                          <p:spTgt spid="169"/>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8" presetClass="entr" presetSubtype="12" fill="hold" nodeType="after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strips(downLeft)">
                                      <p:cBhvr>
                                        <p:cTn id="33" dur="500"/>
                                        <p:tgtEl>
                                          <p:spTgt spid="170"/>
                                        </p:tgtEl>
                                      </p:cBhvr>
                                    </p:animEffec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999"/>
                                          </p:stCondLst>
                                        </p:cTn>
                                        <p:tgtEl>
                                          <p:spTgt spid="1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153"/>
                                        </p:tgtEl>
                                        <p:attrNameLst>
                                          <p:attrName>style.visibility</p:attrName>
                                        </p:attrNameLst>
                                      </p:cBhvr>
                                      <p:to>
                                        <p:strVal val="visible"/>
                                      </p:to>
                                    </p:set>
                                    <p:animEffect transition="in" filter="wipe(right)">
                                      <p:cBhvr>
                                        <p:cTn id="41" dur="500"/>
                                        <p:tgtEl>
                                          <p:spTgt spid="15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childTnLst>
                          </p:cTn>
                        </p:par>
                        <p:par>
                          <p:cTn id="45" fill="hold">
                            <p:stCondLst>
                              <p:cond delay="500"/>
                            </p:stCondLst>
                            <p:childTnLst>
                              <p:par>
                                <p:cTn id="46" presetID="2" presetClass="entr" presetSubtype="8" fill="hold" grpId="0" nodeType="afterEffect">
                                  <p:stCondLst>
                                    <p:cond delay="0"/>
                                  </p:stCondLst>
                                  <p:childTnLst>
                                    <p:set>
                                      <p:cBhvr>
                                        <p:cTn id="47" dur="1" fill="hold">
                                          <p:stCondLst>
                                            <p:cond delay="0"/>
                                          </p:stCondLst>
                                        </p:cTn>
                                        <p:tgtEl>
                                          <p:spTgt spid="161"/>
                                        </p:tgtEl>
                                        <p:attrNameLst>
                                          <p:attrName>style.visibility</p:attrName>
                                        </p:attrNameLst>
                                      </p:cBhvr>
                                      <p:to>
                                        <p:strVal val="visible"/>
                                      </p:to>
                                    </p:set>
                                    <p:anim calcmode="lin" valueType="num">
                                      <p:cBhvr additive="base">
                                        <p:cTn id="48" dur="500" fill="hold"/>
                                        <p:tgtEl>
                                          <p:spTgt spid="161"/>
                                        </p:tgtEl>
                                        <p:attrNameLst>
                                          <p:attrName>ppt_x</p:attrName>
                                        </p:attrNameLst>
                                      </p:cBhvr>
                                      <p:tavLst>
                                        <p:tav tm="0">
                                          <p:val>
                                            <p:strVal val="0-#ppt_w/2"/>
                                          </p:val>
                                        </p:tav>
                                        <p:tav tm="100000">
                                          <p:val>
                                            <p:strVal val="#ppt_x"/>
                                          </p:val>
                                        </p:tav>
                                      </p:tavLst>
                                    </p:anim>
                                    <p:anim calcmode="lin" valueType="num">
                                      <p:cBhvr additive="base">
                                        <p:cTn id="49" dur="500" fill="hold"/>
                                        <p:tgtEl>
                                          <p:spTgt spid="161"/>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59"/>
                                        </p:tgtEl>
                                        <p:attrNameLst>
                                          <p:attrName>style.visibility</p:attrName>
                                        </p:attrNameLst>
                                      </p:cBhvr>
                                      <p:to>
                                        <p:strVal val="visible"/>
                                      </p:to>
                                    </p:set>
                                    <p:anim calcmode="lin" valueType="num">
                                      <p:cBhvr additive="base">
                                        <p:cTn id="52" dur="500" fill="hold"/>
                                        <p:tgtEl>
                                          <p:spTgt spid="159"/>
                                        </p:tgtEl>
                                        <p:attrNameLst>
                                          <p:attrName>ppt_x</p:attrName>
                                        </p:attrNameLst>
                                      </p:cBhvr>
                                      <p:tavLst>
                                        <p:tav tm="0">
                                          <p:val>
                                            <p:strVal val="1+#ppt_w/2"/>
                                          </p:val>
                                        </p:tav>
                                        <p:tav tm="100000">
                                          <p:val>
                                            <p:strVal val="#ppt_x"/>
                                          </p:val>
                                        </p:tav>
                                      </p:tavLst>
                                    </p:anim>
                                    <p:anim calcmode="lin" valueType="num">
                                      <p:cBhvr additive="base">
                                        <p:cTn id="53" dur="500" fill="hold"/>
                                        <p:tgtEl>
                                          <p:spTgt spid="159"/>
                                        </p:tgtEl>
                                        <p:attrNameLst>
                                          <p:attrName>ppt_y</p:attrName>
                                        </p:attrNameLst>
                                      </p:cBhvr>
                                      <p:tavLst>
                                        <p:tav tm="0">
                                          <p:val>
                                            <p:strVal val="#ppt_y"/>
                                          </p:val>
                                        </p:tav>
                                        <p:tav tm="100000">
                                          <p:val>
                                            <p:strVal val="#ppt_y"/>
                                          </p:val>
                                        </p:tav>
                                      </p:tavLst>
                                    </p:anim>
                                  </p:childTnLst>
                                </p:cTn>
                              </p:par>
                            </p:childTnLst>
                          </p:cTn>
                        </p:par>
                        <p:par>
                          <p:cTn id="54" fill="hold">
                            <p:stCondLst>
                              <p:cond delay="1000"/>
                            </p:stCondLst>
                            <p:childTnLst>
                              <p:par>
                                <p:cTn id="55" presetID="18" presetClass="entr" presetSubtype="12" fill="hold" nodeType="after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strips(downLeft)">
                                      <p:cBhvr>
                                        <p:cTn id="57" dur="500"/>
                                        <p:tgtEl>
                                          <p:spTgt spid="160"/>
                                        </p:tgtEl>
                                      </p:cBhvr>
                                    </p:animEffect>
                                  </p:childTnLst>
                                </p:cTn>
                              </p:par>
                            </p:childTnLst>
                          </p:cTn>
                        </p:par>
                        <p:par>
                          <p:cTn id="58" fill="hold">
                            <p:stCondLst>
                              <p:cond delay="1500"/>
                            </p:stCondLst>
                            <p:childTnLst>
                              <p:par>
                                <p:cTn id="59" presetID="1" presetClass="entr" presetSubtype="0" fill="hold" grpId="0" nodeType="afterEffect">
                                  <p:stCondLst>
                                    <p:cond delay="0"/>
                                  </p:stCondLst>
                                  <p:childTnLst>
                                    <p:set>
                                      <p:cBhvr>
                                        <p:cTn id="60" dur="1" fill="hold">
                                          <p:stCondLst>
                                            <p:cond delay="999"/>
                                          </p:stCondLst>
                                        </p:cTn>
                                        <p:tgtEl>
                                          <p:spTgt spid="1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2"/>
                                        </p:tgtEl>
                                        <p:attrNameLst>
                                          <p:attrName>style.visibility</p:attrName>
                                        </p:attrNameLst>
                                      </p:cBhvr>
                                      <p:to>
                                        <p:strVal val="visible"/>
                                      </p:to>
                                    </p:set>
                                    <p:animEffect transition="in" filter="wipe(left)">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5"/>
                                        </p:tgtEl>
                                        <p:attrNameLst>
                                          <p:attrName>style.visibility</p:attrName>
                                        </p:attrNameLst>
                                      </p:cBhvr>
                                      <p:to>
                                        <p:strVal val="visible"/>
                                      </p:to>
                                    </p:set>
                                    <p:animEffect transition="in" filter="fade">
                                      <p:cBhvr>
                                        <p:cTn id="68" dur="500"/>
                                        <p:tgtEl>
                                          <p:spTgt spid="145"/>
                                        </p:tgtEl>
                                      </p:cBhvr>
                                    </p:animEffect>
                                  </p:child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150"/>
                                        </p:tgtEl>
                                        <p:attrNameLst>
                                          <p:attrName>style.visibility</p:attrName>
                                        </p:attrNameLst>
                                      </p:cBhvr>
                                      <p:to>
                                        <p:strVal val="visible"/>
                                      </p:to>
                                    </p:set>
                                    <p:anim calcmode="lin" valueType="num">
                                      <p:cBhvr additive="base">
                                        <p:cTn id="72" dur="500" fill="hold"/>
                                        <p:tgtEl>
                                          <p:spTgt spid="150"/>
                                        </p:tgtEl>
                                        <p:attrNameLst>
                                          <p:attrName>ppt_x</p:attrName>
                                        </p:attrNameLst>
                                      </p:cBhvr>
                                      <p:tavLst>
                                        <p:tav tm="0">
                                          <p:val>
                                            <p:strVal val="0-#ppt_w/2"/>
                                          </p:val>
                                        </p:tav>
                                        <p:tav tm="100000">
                                          <p:val>
                                            <p:strVal val="#ppt_x"/>
                                          </p:val>
                                        </p:tav>
                                      </p:tavLst>
                                    </p:anim>
                                    <p:anim calcmode="lin" valueType="num">
                                      <p:cBhvr additive="base">
                                        <p:cTn id="73" dur="500" fill="hold"/>
                                        <p:tgtEl>
                                          <p:spTgt spid="150"/>
                                        </p:tgtEl>
                                        <p:attrNameLst>
                                          <p:attrName>ppt_y</p:attrName>
                                        </p:attrNameLst>
                                      </p:cBhvr>
                                      <p:tavLst>
                                        <p:tav tm="0">
                                          <p:val>
                                            <p:strVal val="#ppt_y"/>
                                          </p:val>
                                        </p:tav>
                                        <p:tav tm="100000">
                                          <p:val>
                                            <p:strVal val="#ppt_y"/>
                                          </p:val>
                                        </p:tav>
                                      </p:tavLst>
                                    </p:anim>
                                  </p:childTnLst>
                                </p:cTn>
                              </p:par>
                            </p:childTnLst>
                          </p:cTn>
                        </p:par>
                        <p:par>
                          <p:cTn id="74" fill="hold">
                            <p:stCondLst>
                              <p:cond delay="1000"/>
                            </p:stCondLst>
                            <p:childTnLst>
                              <p:par>
                                <p:cTn id="75" presetID="2" presetClass="entr" presetSubtype="8" fill="hold" grpId="0" nodeType="afterEffect" nodePh="1">
                                  <p:stCondLst>
                                    <p:cond delay="0"/>
                                  </p:stCondLst>
                                  <p:endCondLst>
                                    <p:cond evt="begin" delay="0">
                                      <p:tn val="75"/>
                                    </p:cond>
                                  </p:endCondLst>
                                  <p:childTnLst>
                                    <p:set>
                                      <p:cBhvr>
                                        <p:cTn id="76" dur="1" fill="hold">
                                          <p:stCondLst>
                                            <p:cond delay="0"/>
                                          </p:stCondLst>
                                        </p:cTn>
                                        <p:tgtEl>
                                          <p:spTgt spid="147"/>
                                        </p:tgtEl>
                                        <p:attrNameLst>
                                          <p:attrName>style.visibility</p:attrName>
                                        </p:attrNameLst>
                                      </p:cBhvr>
                                      <p:to>
                                        <p:strVal val="visible"/>
                                      </p:to>
                                    </p:set>
                                    <p:anim calcmode="lin" valueType="num">
                                      <p:cBhvr additive="base">
                                        <p:cTn id="77" dur="500" fill="hold"/>
                                        <p:tgtEl>
                                          <p:spTgt spid="147"/>
                                        </p:tgtEl>
                                        <p:attrNameLst>
                                          <p:attrName>ppt_x</p:attrName>
                                        </p:attrNameLst>
                                      </p:cBhvr>
                                      <p:tavLst>
                                        <p:tav tm="0">
                                          <p:val>
                                            <p:strVal val="0-#ppt_w/2"/>
                                          </p:val>
                                        </p:tav>
                                        <p:tav tm="100000">
                                          <p:val>
                                            <p:strVal val="#ppt_x"/>
                                          </p:val>
                                        </p:tav>
                                      </p:tavLst>
                                    </p:anim>
                                    <p:anim calcmode="lin" valueType="num">
                                      <p:cBhvr additive="base">
                                        <p:cTn id="78" dur="500" fill="hold"/>
                                        <p:tgtEl>
                                          <p:spTgt spid="147"/>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148"/>
                                        </p:tgtEl>
                                        <p:attrNameLst>
                                          <p:attrName>style.visibility</p:attrName>
                                        </p:attrNameLst>
                                      </p:cBhvr>
                                      <p:to>
                                        <p:strVal val="visible"/>
                                      </p:to>
                                    </p:set>
                                    <p:anim calcmode="lin" valueType="num">
                                      <p:cBhvr additive="base">
                                        <p:cTn id="81" dur="500" fill="hold"/>
                                        <p:tgtEl>
                                          <p:spTgt spid="148"/>
                                        </p:tgtEl>
                                        <p:attrNameLst>
                                          <p:attrName>ppt_x</p:attrName>
                                        </p:attrNameLst>
                                      </p:cBhvr>
                                      <p:tavLst>
                                        <p:tav tm="0">
                                          <p:val>
                                            <p:strVal val="1+#ppt_w/2"/>
                                          </p:val>
                                        </p:tav>
                                        <p:tav tm="100000">
                                          <p:val>
                                            <p:strVal val="#ppt_x"/>
                                          </p:val>
                                        </p:tav>
                                      </p:tavLst>
                                    </p:anim>
                                    <p:anim calcmode="lin" valueType="num">
                                      <p:cBhvr additive="base">
                                        <p:cTn id="82" dur="500" fill="hold"/>
                                        <p:tgtEl>
                                          <p:spTgt spid="148"/>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18" presetClass="entr" presetSubtype="12" fill="hold" nodeType="after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strips(downLeft)">
                                      <p:cBhvr>
                                        <p:cTn id="86" dur="500"/>
                                        <p:tgtEl>
                                          <p:spTgt spid="149"/>
                                        </p:tgtEl>
                                      </p:cBhvr>
                                    </p:animEffec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999"/>
                                          </p:stCondLst>
                                        </p:cTn>
                                        <p:tgtEl>
                                          <p:spTgt spid="14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33"/>
                                        </p:tgtEl>
                                        <p:attrNameLst>
                                          <p:attrName>style.visibility</p:attrName>
                                        </p:attrNameLst>
                                      </p:cBhvr>
                                      <p:to>
                                        <p:strVal val="visible"/>
                                      </p:to>
                                    </p:set>
                                    <p:animEffect transition="in" filter="wipe(left)">
                                      <p:cBhvr>
                                        <p:cTn id="94" dur="500"/>
                                        <p:tgtEl>
                                          <p:spTgt spid="1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500"/>
                                        <p:tgtEl>
                                          <p:spTgt spid="136"/>
                                        </p:tgtEl>
                                      </p:cBhvr>
                                    </p:animEffect>
                                  </p:childTnLst>
                                </p:cTn>
                              </p:par>
                            </p:childTnLst>
                          </p:cTn>
                        </p:par>
                        <p:par>
                          <p:cTn id="98" fill="hold">
                            <p:stCondLst>
                              <p:cond delay="500"/>
                            </p:stCondLst>
                            <p:childTnLst>
                              <p:par>
                                <p:cTn id="99" presetID="2" presetClass="entr" presetSubtype="8" fill="hold" grpId="0" nodeType="afterEffect">
                                  <p:stCondLst>
                                    <p:cond delay="0"/>
                                  </p:stCondLst>
                                  <p:childTnLst>
                                    <p:set>
                                      <p:cBhvr>
                                        <p:cTn id="100" dur="1" fill="hold">
                                          <p:stCondLst>
                                            <p:cond delay="0"/>
                                          </p:stCondLst>
                                        </p:cTn>
                                        <p:tgtEl>
                                          <p:spTgt spid="140"/>
                                        </p:tgtEl>
                                        <p:attrNameLst>
                                          <p:attrName>style.visibility</p:attrName>
                                        </p:attrNameLst>
                                      </p:cBhvr>
                                      <p:to>
                                        <p:strVal val="visible"/>
                                      </p:to>
                                    </p:set>
                                    <p:anim calcmode="lin" valueType="num">
                                      <p:cBhvr additive="base">
                                        <p:cTn id="101" dur="500" fill="hold"/>
                                        <p:tgtEl>
                                          <p:spTgt spid="140"/>
                                        </p:tgtEl>
                                        <p:attrNameLst>
                                          <p:attrName>ppt_x</p:attrName>
                                        </p:attrNameLst>
                                      </p:cBhvr>
                                      <p:tavLst>
                                        <p:tav tm="0">
                                          <p:val>
                                            <p:strVal val="0-#ppt_w/2"/>
                                          </p:val>
                                        </p:tav>
                                        <p:tav tm="100000">
                                          <p:val>
                                            <p:strVal val="#ppt_x"/>
                                          </p:val>
                                        </p:tav>
                                      </p:tavLst>
                                    </p:anim>
                                    <p:anim calcmode="lin" valueType="num">
                                      <p:cBhvr additive="base">
                                        <p:cTn id="102" dur="500" fill="hold"/>
                                        <p:tgtEl>
                                          <p:spTgt spid="14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138"/>
                                        </p:tgtEl>
                                        <p:attrNameLst>
                                          <p:attrName>style.visibility</p:attrName>
                                        </p:attrNameLst>
                                      </p:cBhvr>
                                      <p:to>
                                        <p:strVal val="visible"/>
                                      </p:to>
                                    </p:set>
                                    <p:anim calcmode="lin" valueType="num">
                                      <p:cBhvr additive="base">
                                        <p:cTn id="105" dur="500" fill="hold"/>
                                        <p:tgtEl>
                                          <p:spTgt spid="138"/>
                                        </p:tgtEl>
                                        <p:attrNameLst>
                                          <p:attrName>ppt_x</p:attrName>
                                        </p:attrNameLst>
                                      </p:cBhvr>
                                      <p:tavLst>
                                        <p:tav tm="0">
                                          <p:val>
                                            <p:strVal val="1+#ppt_w/2"/>
                                          </p:val>
                                        </p:tav>
                                        <p:tav tm="100000">
                                          <p:val>
                                            <p:strVal val="#ppt_x"/>
                                          </p:val>
                                        </p:tav>
                                      </p:tavLst>
                                    </p:anim>
                                    <p:anim calcmode="lin" valueType="num">
                                      <p:cBhvr additive="base">
                                        <p:cTn id="106" dur="500" fill="hold"/>
                                        <p:tgtEl>
                                          <p:spTgt spid="138"/>
                                        </p:tgtEl>
                                        <p:attrNameLst>
                                          <p:attrName>ppt_y</p:attrName>
                                        </p:attrNameLst>
                                      </p:cBhvr>
                                      <p:tavLst>
                                        <p:tav tm="0">
                                          <p:val>
                                            <p:strVal val="#ppt_y"/>
                                          </p:val>
                                        </p:tav>
                                        <p:tav tm="100000">
                                          <p:val>
                                            <p:strVal val="#ppt_y"/>
                                          </p:val>
                                        </p:tav>
                                      </p:tavLst>
                                    </p:anim>
                                  </p:childTnLst>
                                </p:cTn>
                              </p:par>
                            </p:childTnLst>
                          </p:cTn>
                        </p:par>
                        <p:par>
                          <p:cTn id="107" fill="hold">
                            <p:stCondLst>
                              <p:cond delay="1000"/>
                            </p:stCondLst>
                            <p:childTnLst>
                              <p:par>
                                <p:cTn id="108" presetID="18" presetClass="entr" presetSubtype="12" fill="hold" nodeType="afterEffect">
                                  <p:stCondLst>
                                    <p:cond delay="0"/>
                                  </p:stCondLst>
                                  <p:childTnLst>
                                    <p:set>
                                      <p:cBhvr>
                                        <p:cTn id="109" dur="1" fill="hold">
                                          <p:stCondLst>
                                            <p:cond delay="0"/>
                                          </p:stCondLst>
                                        </p:cTn>
                                        <p:tgtEl>
                                          <p:spTgt spid="139"/>
                                        </p:tgtEl>
                                        <p:attrNameLst>
                                          <p:attrName>style.visibility</p:attrName>
                                        </p:attrNameLst>
                                      </p:cBhvr>
                                      <p:to>
                                        <p:strVal val="visible"/>
                                      </p:to>
                                    </p:set>
                                    <p:animEffect transition="in" filter="strips(downLeft)">
                                      <p:cBhvr>
                                        <p:cTn id="110" dur="500"/>
                                        <p:tgtEl>
                                          <p:spTgt spid="139"/>
                                        </p:tgtEl>
                                      </p:cBhvr>
                                    </p:animEffect>
                                  </p:childTnLst>
                                </p:cTn>
                              </p:par>
                            </p:childTnLst>
                          </p:cTn>
                        </p:par>
                        <p:par>
                          <p:cTn id="111" fill="hold">
                            <p:stCondLst>
                              <p:cond delay="1500"/>
                            </p:stCondLst>
                            <p:childTnLst>
                              <p:par>
                                <p:cTn id="112" presetID="1" presetClass="entr" presetSubtype="0" fill="hold" grpId="0" nodeType="afterEffect">
                                  <p:stCondLst>
                                    <p:cond delay="0"/>
                                  </p:stCondLst>
                                  <p:childTnLst>
                                    <p:set>
                                      <p:cBhvr>
                                        <p:cTn id="113" dur="1" fill="hold">
                                          <p:stCondLst>
                                            <p:cond delay="999"/>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31" grpId="0" animBg="1"/>
      <p:bldP spid="132" grpId="0" animBg="1"/>
      <p:bldP spid="136" grpId="0" animBg="1"/>
      <p:bldP spid="138" grpId="0"/>
      <p:bldP spid="140" grpId="0"/>
      <p:bldP spid="141" grpId="0" animBg="1"/>
      <p:bldP spid="145" grpId="0" animBg="1"/>
      <p:bldP spid="147" grpId="0"/>
      <p:bldP spid="150" grpId="0"/>
      <p:bldP spid="151" grpId="0" animBg="1"/>
      <p:bldP spid="152" grpId="0" animBg="1"/>
      <p:bldP spid="156" grpId="0" animBg="1"/>
      <p:bldP spid="159" grpId="0"/>
      <p:bldP spid="161" grpId="0"/>
      <p:bldP spid="163" grpId="0" animBg="1"/>
      <p:bldP spid="169" grpId="0"/>
      <p:bldP spid="1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361031" y="915180"/>
            <a:ext cx="11929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2438400" y="1547191"/>
            <a:ext cx="3087705" cy="400110"/>
          </a:xfrm>
          <a:prstGeom prst="rect">
            <a:avLst/>
          </a:prstGeom>
          <a:noFill/>
        </p:spPr>
        <p:txBody>
          <a:bodyPr wrap="none" rtlCol="0">
            <a:spAutoFit/>
          </a:bodyPr>
          <a:lstStyle/>
          <a:p>
            <a:pPr marL="285750" lvl="0" indent="-285750">
              <a:buFont typeface="Wingdings" panose="05000000000000000000" pitchFamily="2" charset="2"/>
              <a:buChar char="Ø"/>
            </a:pPr>
            <a:r>
              <a:rPr lang="fr-FR" sz="2000" dirty="0" smtClean="0">
                <a:solidFill>
                  <a:prstClr val="black"/>
                </a:solidFill>
                <a:latin typeface="Times New Roman" pitchFamily="18" charset="0"/>
                <a:cs typeface="Times New Roman" pitchFamily="18" charset="0"/>
              </a:rPr>
              <a:t>Identification des besoins</a:t>
            </a:r>
            <a:endParaRPr kumimoji="0" lang="fr-FR" sz="2000" b="0"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 name="ZoneTexte 1"/>
          <p:cNvSpPr txBox="1"/>
          <p:nvPr/>
        </p:nvSpPr>
        <p:spPr>
          <a:xfrm>
            <a:off x="2723890" y="2087785"/>
            <a:ext cx="3931920" cy="677108"/>
          </a:xfrm>
          <a:prstGeom prst="rect">
            <a:avLst/>
          </a:prstGeom>
          <a:noFill/>
        </p:spPr>
        <p:txBody>
          <a:bodyPr wrap="square" rtlCol="0">
            <a:spAutoFit/>
          </a:bodyPr>
          <a:lstStyle/>
          <a:p>
            <a:pPr marL="285750" lvl="1" indent="-285750">
              <a:buFont typeface="Wingdings" panose="05000000000000000000" pitchFamily="2" charset="2"/>
              <a:buChar char="ü"/>
            </a:pPr>
            <a:r>
              <a:rPr lang="fr-FR" sz="2000" dirty="0">
                <a:latin typeface="Times New Roman" pitchFamily="18" charset="0"/>
                <a:cs typeface="Times New Roman" pitchFamily="18" charset="0"/>
              </a:rPr>
              <a:t>Les besoins fonctionnels</a:t>
            </a:r>
            <a:endParaRPr lang="fr-FR" sz="2000" b="1" dirty="0">
              <a:latin typeface="Times New Roman" pitchFamily="18" charset="0"/>
              <a:cs typeface="Times New Roman" pitchFamily="18" charset="0"/>
            </a:endParaRPr>
          </a:p>
          <a:p>
            <a:endParaRPr lang="fr-FR" dirty="0"/>
          </a:p>
        </p:txBody>
      </p:sp>
      <p:sp>
        <p:nvSpPr>
          <p:cNvPr id="10" name="ZoneTexte 9"/>
          <p:cNvSpPr txBox="1"/>
          <p:nvPr/>
        </p:nvSpPr>
        <p:spPr>
          <a:xfrm>
            <a:off x="2926080" y="2623925"/>
            <a:ext cx="5643153" cy="400110"/>
          </a:xfrm>
          <a:prstGeom prst="rect">
            <a:avLst/>
          </a:prstGeom>
          <a:noFill/>
        </p:spPr>
        <p:txBody>
          <a:bodyPr wrap="square" rtlCol="0">
            <a:spAutoFit/>
          </a:bodyPr>
          <a:lstStyle/>
          <a:p>
            <a:pPr marL="285750" indent="-285750">
              <a:buFont typeface="Wingdings" panose="05000000000000000000" pitchFamily="2" charset="2"/>
              <a:buChar char="§"/>
            </a:pPr>
            <a:r>
              <a:rPr lang="fr-FR" sz="2000" dirty="0">
                <a:latin typeface="Times New Roman" pitchFamily="18" charset="0"/>
                <a:cs typeface="Times New Roman" pitchFamily="18" charset="0"/>
              </a:rPr>
              <a:t>Planification et gestion de toutes les missions </a:t>
            </a:r>
          </a:p>
        </p:txBody>
      </p:sp>
      <p:sp>
        <p:nvSpPr>
          <p:cNvPr id="12" name="ZoneTexte 11"/>
          <p:cNvSpPr txBox="1"/>
          <p:nvPr/>
        </p:nvSpPr>
        <p:spPr>
          <a:xfrm>
            <a:off x="2926079" y="3046021"/>
            <a:ext cx="4950823" cy="400110"/>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Planification des calendriers des missions</a:t>
            </a:r>
            <a:r>
              <a:rPr lang="fr-FR" sz="2000" dirty="0" smtClean="0">
                <a:latin typeface="Times New Roman" pitchFamily="18" charset="0"/>
                <a:cs typeface="Times New Roman" pitchFamily="18" charset="0"/>
              </a:rPr>
              <a:t>,</a:t>
            </a:r>
            <a:endParaRPr lang="fr-FR" sz="2000" dirty="0">
              <a:latin typeface="Times New Roman" pitchFamily="18" charset="0"/>
              <a:cs typeface="Times New Roman" pitchFamily="18" charset="0"/>
            </a:endParaRPr>
          </a:p>
        </p:txBody>
      </p:sp>
      <p:sp>
        <p:nvSpPr>
          <p:cNvPr id="13" name="ZoneTexte 12"/>
          <p:cNvSpPr txBox="1"/>
          <p:nvPr/>
        </p:nvSpPr>
        <p:spPr>
          <a:xfrm>
            <a:off x="2926080" y="3443796"/>
            <a:ext cx="8373288" cy="1015663"/>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Préparation de la programmation, assignation des inspecteurs, enregistrement des résultats et des rapports des missions,</a:t>
            </a:r>
          </a:p>
          <a:p>
            <a:endParaRPr lang="fr-FR" sz="2000" dirty="0"/>
          </a:p>
        </p:txBody>
      </p:sp>
      <p:sp>
        <p:nvSpPr>
          <p:cNvPr id="14" name="ZoneTexte 13"/>
          <p:cNvSpPr txBox="1"/>
          <p:nvPr/>
        </p:nvSpPr>
        <p:spPr>
          <a:xfrm>
            <a:off x="2926077" y="4219730"/>
            <a:ext cx="6165668" cy="707886"/>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création d’un formulaire électronique,</a:t>
            </a:r>
          </a:p>
          <a:p>
            <a:pPr marL="285750" indent="-285750">
              <a:buFont typeface="Wingdings" panose="05000000000000000000" pitchFamily="2" charset="2"/>
              <a:buChar char="§"/>
            </a:pPr>
            <a:endParaRPr lang="fr-FR" sz="2000" dirty="0">
              <a:latin typeface="Times New Roman" pitchFamily="18" charset="0"/>
              <a:cs typeface="Times New Roman" pitchFamily="18" charset="0"/>
            </a:endParaRPr>
          </a:p>
        </p:txBody>
      </p:sp>
      <p:sp>
        <p:nvSpPr>
          <p:cNvPr id="15" name="ZoneTexte 14"/>
          <p:cNvSpPr txBox="1"/>
          <p:nvPr/>
        </p:nvSpPr>
        <p:spPr>
          <a:xfrm>
            <a:off x="2912826" y="4567308"/>
            <a:ext cx="9025173" cy="707886"/>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possibilité de joindre des documents, fichiers et liens URL partout et à tout moment,</a:t>
            </a:r>
          </a:p>
          <a:p>
            <a:endParaRPr lang="fr-FR" sz="2000" dirty="0">
              <a:latin typeface="Times New Roman" pitchFamily="18" charset="0"/>
              <a:cs typeface="Times New Roman" pitchFamily="18" charset="0"/>
            </a:endParaRPr>
          </a:p>
        </p:txBody>
      </p:sp>
      <p:sp>
        <p:nvSpPr>
          <p:cNvPr id="17" name="ZoneTexte 16"/>
          <p:cNvSpPr txBox="1"/>
          <p:nvPr/>
        </p:nvSpPr>
        <p:spPr>
          <a:xfrm>
            <a:off x="2939328" y="4942333"/>
            <a:ext cx="9252671" cy="707886"/>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suivi de l’exécution et l’identification rapide des retards grâce aux tableaux de bord,</a:t>
            </a:r>
          </a:p>
          <a:p>
            <a:pPr marL="285750" indent="-285750">
              <a:buFont typeface="Wingdings" panose="05000000000000000000" pitchFamily="2" charset="2"/>
              <a:buChar char="§"/>
            </a:pPr>
            <a:endParaRPr lang="fr-FR" sz="2000" dirty="0">
              <a:latin typeface="Times New Roman" pitchFamily="18" charset="0"/>
              <a:cs typeface="Times New Roman" pitchFamily="18" charset="0"/>
            </a:endParaRPr>
          </a:p>
        </p:txBody>
      </p:sp>
      <p:sp>
        <p:nvSpPr>
          <p:cNvPr id="18" name="ZoneTexte 17"/>
          <p:cNvSpPr txBox="1"/>
          <p:nvPr/>
        </p:nvSpPr>
        <p:spPr>
          <a:xfrm>
            <a:off x="2939330" y="5259425"/>
            <a:ext cx="6113417" cy="707886"/>
          </a:xfrm>
          <a:prstGeom prst="rect">
            <a:avLst/>
          </a:prstGeom>
          <a:noFill/>
        </p:spPr>
        <p:txBody>
          <a:bodyPr wrap="square" rtlCol="0">
            <a:spAutoFit/>
          </a:bodyPr>
          <a:lstStyle/>
          <a:p>
            <a:pPr marL="285750" lvl="0" indent="-285750">
              <a:buFont typeface="Wingdings" panose="05000000000000000000" pitchFamily="2" charset="2"/>
              <a:buChar char="§"/>
            </a:pPr>
            <a:r>
              <a:rPr lang="fr-FR" sz="2000" dirty="0">
                <a:latin typeface="Times New Roman" pitchFamily="18" charset="0"/>
                <a:cs typeface="Times New Roman" pitchFamily="18" charset="0"/>
              </a:rPr>
              <a:t>archivage et protection des informations inactives.</a:t>
            </a:r>
          </a:p>
          <a:p>
            <a:endParaRPr lang="fr-FR" sz="2000" dirty="0">
              <a:latin typeface="Times New Roman" pitchFamily="18" charset="0"/>
              <a:cs typeface="Times New Roman" pitchFamily="18" charset="0"/>
            </a:endParaRPr>
          </a:p>
        </p:txBody>
      </p:sp>
      <p:sp>
        <p:nvSpPr>
          <p:cNvPr id="19" name="Arrondir un rectangle avec un coin du même côté 18"/>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19"/>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1" name="Groupe 20"/>
          <p:cNvGrpSpPr/>
          <p:nvPr/>
        </p:nvGrpSpPr>
        <p:grpSpPr>
          <a:xfrm>
            <a:off x="0" y="3590289"/>
            <a:ext cx="1499943" cy="410215"/>
            <a:chOff x="657439" y="2988629"/>
            <a:chExt cx="1499943"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6" name="Groupe 25"/>
          <p:cNvGrpSpPr/>
          <p:nvPr/>
        </p:nvGrpSpPr>
        <p:grpSpPr>
          <a:xfrm>
            <a:off x="28741" y="3018785"/>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9" name="Groupe 28"/>
          <p:cNvGrpSpPr/>
          <p:nvPr/>
        </p:nvGrpSpPr>
        <p:grpSpPr>
          <a:xfrm>
            <a:off x="0" y="1343461"/>
            <a:ext cx="1485700" cy="410215"/>
            <a:chOff x="671682" y="2988629"/>
            <a:chExt cx="1485700" cy="410215"/>
          </a:xfrm>
        </p:grpSpPr>
        <p:sp>
          <p:nvSpPr>
            <p:cNvPr id="30" name="Chevron 2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32" name="Groupe 31"/>
          <p:cNvGrpSpPr/>
          <p:nvPr/>
        </p:nvGrpSpPr>
        <p:grpSpPr>
          <a:xfrm>
            <a:off x="0" y="1929856"/>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5" name="Groupe 34"/>
          <p:cNvGrpSpPr/>
          <p:nvPr/>
        </p:nvGrpSpPr>
        <p:grpSpPr>
          <a:xfrm>
            <a:off x="1" y="2518719"/>
            <a:ext cx="1153783" cy="410212"/>
            <a:chOff x="0" y="2988635"/>
            <a:chExt cx="1153783" cy="410212"/>
          </a:xfrm>
        </p:grpSpPr>
        <p:sp>
          <p:nvSpPr>
            <p:cNvPr id="36" name="Chevron 35"/>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8" name="Groupe 37"/>
          <p:cNvGrpSpPr/>
          <p:nvPr/>
        </p:nvGrpSpPr>
        <p:grpSpPr>
          <a:xfrm>
            <a:off x="671683" y="2518719"/>
            <a:ext cx="1485700" cy="410215"/>
            <a:chOff x="671682" y="2988629"/>
            <a:chExt cx="1485700" cy="410215"/>
          </a:xfrm>
        </p:grpSpPr>
        <p:sp>
          <p:nvSpPr>
            <p:cNvPr id="39" name="Chevron 3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41" name="Plaque 40"/>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17/38</a:t>
            </a:r>
            <a:endParaRPr lang="fr-FR" dirty="0"/>
          </a:p>
        </p:txBody>
      </p:sp>
    </p:spTree>
    <p:extLst>
      <p:ext uri="{BB962C8B-B14F-4D97-AF65-F5344CB8AC3E}">
        <p14:creationId xmlns:p14="http://schemas.microsoft.com/office/powerpoint/2010/main" xmlns="" val="276712067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80">
                                          <p:stCondLst>
                                            <p:cond delay="0"/>
                                          </p:stCondLst>
                                        </p:cTn>
                                        <p:tgtEl>
                                          <p:spTgt spid="12"/>
                                        </p:tgtEl>
                                      </p:cBhvr>
                                    </p:animEffect>
                                    <p:anim calcmode="lin" valueType="num">
                                      <p:cBhvr>
                                        <p:cTn id="1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4" dur="26">
                                          <p:stCondLst>
                                            <p:cond delay="650"/>
                                          </p:stCondLst>
                                        </p:cTn>
                                        <p:tgtEl>
                                          <p:spTgt spid="12"/>
                                        </p:tgtEl>
                                      </p:cBhvr>
                                      <p:to x="100000" y="60000"/>
                                    </p:animScale>
                                    <p:animScale>
                                      <p:cBhvr>
                                        <p:cTn id="25" dur="166" decel="50000">
                                          <p:stCondLst>
                                            <p:cond delay="676"/>
                                          </p:stCondLst>
                                        </p:cTn>
                                        <p:tgtEl>
                                          <p:spTgt spid="12"/>
                                        </p:tgtEl>
                                      </p:cBhvr>
                                      <p:to x="100000" y="100000"/>
                                    </p:animScale>
                                    <p:animScale>
                                      <p:cBhvr>
                                        <p:cTn id="26" dur="26">
                                          <p:stCondLst>
                                            <p:cond delay="1312"/>
                                          </p:stCondLst>
                                        </p:cTn>
                                        <p:tgtEl>
                                          <p:spTgt spid="12"/>
                                        </p:tgtEl>
                                      </p:cBhvr>
                                      <p:to x="100000" y="80000"/>
                                    </p:animScale>
                                    <p:animScale>
                                      <p:cBhvr>
                                        <p:cTn id="27" dur="166" decel="50000">
                                          <p:stCondLst>
                                            <p:cond delay="1338"/>
                                          </p:stCondLst>
                                        </p:cTn>
                                        <p:tgtEl>
                                          <p:spTgt spid="12"/>
                                        </p:tgtEl>
                                      </p:cBhvr>
                                      <p:to x="100000" y="100000"/>
                                    </p:animScale>
                                    <p:animScale>
                                      <p:cBhvr>
                                        <p:cTn id="28" dur="26">
                                          <p:stCondLst>
                                            <p:cond delay="1642"/>
                                          </p:stCondLst>
                                        </p:cTn>
                                        <p:tgtEl>
                                          <p:spTgt spid="12"/>
                                        </p:tgtEl>
                                      </p:cBhvr>
                                      <p:to x="100000" y="90000"/>
                                    </p:animScale>
                                    <p:animScale>
                                      <p:cBhvr>
                                        <p:cTn id="29" dur="166" decel="50000">
                                          <p:stCondLst>
                                            <p:cond delay="1668"/>
                                          </p:stCondLst>
                                        </p:cTn>
                                        <p:tgtEl>
                                          <p:spTgt spid="12"/>
                                        </p:tgtEl>
                                      </p:cBhvr>
                                      <p:to x="100000" y="100000"/>
                                    </p:animScale>
                                    <p:animScale>
                                      <p:cBhvr>
                                        <p:cTn id="30" dur="26">
                                          <p:stCondLst>
                                            <p:cond delay="1808"/>
                                          </p:stCondLst>
                                        </p:cTn>
                                        <p:tgtEl>
                                          <p:spTgt spid="12"/>
                                        </p:tgtEl>
                                      </p:cBhvr>
                                      <p:to x="100000" y="95000"/>
                                    </p:animScale>
                                    <p:animScale>
                                      <p:cBhvr>
                                        <p:cTn id="31" dur="166" decel="50000">
                                          <p:stCondLst>
                                            <p:cond delay="1834"/>
                                          </p:stCondLst>
                                        </p:cTn>
                                        <p:tgtEl>
                                          <p:spTgt spid="12"/>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80">
                                          <p:stCondLst>
                                            <p:cond delay="0"/>
                                          </p:stCondLst>
                                        </p:cTn>
                                        <p:tgtEl>
                                          <p:spTgt spid="10"/>
                                        </p:tgtEl>
                                      </p:cBhvr>
                                    </p:animEffect>
                                    <p:anim calcmode="lin" valueType="num">
                                      <p:cBhvr>
                                        <p:cTn id="3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0" dur="26">
                                          <p:stCondLst>
                                            <p:cond delay="650"/>
                                          </p:stCondLst>
                                        </p:cTn>
                                        <p:tgtEl>
                                          <p:spTgt spid="10"/>
                                        </p:tgtEl>
                                      </p:cBhvr>
                                      <p:to x="100000" y="60000"/>
                                    </p:animScale>
                                    <p:animScale>
                                      <p:cBhvr>
                                        <p:cTn id="41" dur="166" decel="50000">
                                          <p:stCondLst>
                                            <p:cond delay="676"/>
                                          </p:stCondLst>
                                        </p:cTn>
                                        <p:tgtEl>
                                          <p:spTgt spid="10"/>
                                        </p:tgtEl>
                                      </p:cBhvr>
                                      <p:to x="100000" y="100000"/>
                                    </p:animScale>
                                    <p:animScale>
                                      <p:cBhvr>
                                        <p:cTn id="42" dur="26">
                                          <p:stCondLst>
                                            <p:cond delay="1312"/>
                                          </p:stCondLst>
                                        </p:cTn>
                                        <p:tgtEl>
                                          <p:spTgt spid="10"/>
                                        </p:tgtEl>
                                      </p:cBhvr>
                                      <p:to x="100000" y="80000"/>
                                    </p:animScale>
                                    <p:animScale>
                                      <p:cBhvr>
                                        <p:cTn id="43" dur="166" decel="50000">
                                          <p:stCondLst>
                                            <p:cond delay="1338"/>
                                          </p:stCondLst>
                                        </p:cTn>
                                        <p:tgtEl>
                                          <p:spTgt spid="10"/>
                                        </p:tgtEl>
                                      </p:cBhvr>
                                      <p:to x="100000" y="100000"/>
                                    </p:animScale>
                                    <p:animScale>
                                      <p:cBhvr>
                                        <p:cTn id="44" dur="26">
                                          <p:stCondLst>
                                            <p:cond delay="1642"/>
                                          </p:stCondLst>
                                        </p:cTn>
                                        <p:tgtEl>
                                          <p:spTgt spid="10"/>
                                        </p:tgtEl>
                                      </p:cBhvr>
                                      <p:to x="100000" y="90000"/>
                                    </p:animScale>
                                    <p:animScale>
                                      <p:cBhvr>
                                        <p:cTn id="45" dur="166" decel="50000">
                                          <p:stCondLst>
                                            <p:cond delay="1668"/>
                                          </p:stCondLst>
                                        </p:cTn>
                                        <p:tgtEl>
                                          <p:spTgt spid="10"/>
                                        </p:tgtEl>
                                      </p:cBhvr>
                                      <p:to x="100000" y="100000"/>
                                    </p:animScale>
                                    <p:animScale>
                                      <p:cBhvr>
                                        <p:cTn id="46" dur="26">
                                          <p:stCondLst>
                                            <p:cond delay="1808"/>
                                          </p:stCondLst>
                                        </p:cTn>
                                        <p:tgtEl>
                                          <p:spTgt spid="10"/>
                                        </p:tgtEl>
                                      </p:cBhvr>
                                      <p:to x="100000" y="95000"/>
                                    </p:animScale>
                                    <p:animScale>
                                      <p:cBhvr>
                                        <p:cTn id="47" dur="166" decel="50000">
                                          <p:stCondLst>
                                            <p:cond delay="1834"/>
                                          </p:stCondLst>
                                        </p:cTn>
                                        <p:tgtEl>
                                          <p:spTgt spid="10"/>
                                        </p:tgtEl>
                                      </p:cBhvr>
                                      <p:to x="100000" y="100000"/>
                                    </p:animScale>
                                  </p:childTnLst>
                                </p:cTn>
                              </p:par>
                              <p:par>
                                <p:cTn id="48" presetID="26"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80">
                                          <p:stCondLst>
                                            <p:cond delay="0"/>
                                          </p:stCondLst>
                                        </p:cTn>
                                        <p:tgtEl>
                                          <p:spTgt spid="13"/>
                                        </p:tgtEl>
                                      </p:cBhvr>
                                    </p:animEffect>
                                    <p:anim calcmode="lin" valueType="num">
                                      <p:cBhvr>
                                        <p:cTn id="5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6" dur="26">
                                          <p:stCondLst>
                                            <p:cond delay="650"/>
                                          </p:stCondLst>
                                        </p:cTn>
                                        <p:tgtEl>
                                          <p:spTgt spid="13"/>
                                        </p:tgtEl>
                                      </p:cBhvr>
                                      <p:to x="100000" y="60000"/>
                                    </p:animScale>
                                    <p:animScale>
                                      <p:cBhvr>
                                        <p:cTn id="57" dur="166" decel="50000">
                                          <p:stCondLst>
                                            <p:cond delay="676"/>
                                          </p:stCondLst>
                                        </p:cTn>
                                        <p:tgtEl>
                                          <p:spTgt spid="13"/>
                                        </p:tgtEl>
                                      </p:cBhvr>
                                      <p:to x="100000" y="100000"/>
                                    </p:animScale>
                                    <p:animScale>
                                      <p:cBhvr>
                                        <p:cTn id="58" dur="26">
                                          <p:stCondLst>
                                            <p:cond delay="1312"/>
                                          </p:stCondLst>
                                        </p:cTn>
                                        <p:tgtEl>
                                          <p:spTgt spid="13"/>
                                        </p:tgtEl>
                                      </p:cBhvr>
                                      <p:to x="100000" y="80000"/>
                                    </p:animScale>
                                    <p:animScale>
                                      <p:cBhvr>
                                        <p:cTn id="59" dur="166" decel="50000">
                                          <p:stCondLst>
                                            <p:cond delay="1338"/>
                                          </p:stCondLst>
                                        </p:cTn>
                                        <p:tgtEl>
                                          <p:spTgt spid="13"/>
                                        </p:tgtEl>
                                      </p:cBhvr>
                                      <p:to x="100000" y="100000"/>
                                    </p:animScale>
                                    <p:animScale>
                                      <p:cBhvr>
                                        <p:cTn id="60" dur="26">
                                          <p:stCondLst>
                                            <p:cond delay="1642"/>
                                          </p:stCondLst>
                                        </p:cTn>
                                        <p:tgtEl>
                                          <p:spTgt spid="13"/>
                                        </p:tgtEl>
                                      </p:cBhvr>
                                      <p:to x="100000" y="90000"/>
                                    </p:animScale>
                                    <p:animScale>
                                      <p:cBhvr>
                                        <p:cTn id="61" dur="166" decel="50000">
                                          <p:stCondLst>
                                            <p:cond delay="1668"/>
                                          </p:stCondLst>
                                        </p:cTn>
                                        <p:tgtEl>
                                          <p:spTgt spid="13"/>
                                        </p:tgtEl>
                                      </p:cBhvr>
                                      <p:to x="100000" y="100000"/>
                                    </p:animScale>
                                    <p:animScale>
                                      <p:cBhvr>
                                        <p:cTn id="62" dur="26">
                                          <p:stCondLst>
                                            <p:cond delay="1808"/>
                                          </p:stCondLst>
                                        </p:cTn>
                                        <p:tgtEl>
                                          <p:spTgt spid="13"/>
                                        </p:tgtEl>
                                      </p:cBhvr>
                                      <p:to x="100000" y="95000"/>
                                    </p:animScale>
                                    <p:animScale>
                                      <p:cBhvr>
                                        <p:cTn id="63" dur="166" decel="50000">
                                          <p:stCondLst>
                                            <p:cond delay="1834"/>
                                          </p:stCondLst>
                                        </p:cTn>
                                        <p:tgtEl>
                                          <p:spTgt spid="13"/>
                                        </p:tgtEl>
                                      </p:cBhvr>
                                      <p:to x="100000" y="100000"/>
                                    </p:animScale>
                                  </p:childTnLst>
                                </p:cTn>
                              </p:par>
                              <p:par>
                                <p:cTn id="64" presetID="26"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down)">
                                      <p:cBhvr>
                                        <p:cTn id="66" dur="580">
                                          <p:stCondLst>
                                            <p:cond delay="0"/>
                                          </p:stCondLst>
                                        </p:cTn>
                                        <p:tgtEl>
                                          <p:spTgt spid="15"/>
                                        </p:tgtEl>
                                      </p:cBhvr>
                                    </p:animEffect>
                                    <p:anim calcmode="lin" valueType="num">
                                      <p:cBhvr>
                                        <p:cTn id="6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72" dur="26">
                                          <p:stCondLst>
                                            <p:cond delay="650"/>
                                          </p:stCondLst>
                                        </p:cTn>
                                        <p:tgtEl>
                                          <p:spTgt spid="15"/>
                                        </p:tgtEl>
                                      </p:cBhvr>
                                      <p:to x="100000" y="60000"/>
                                    </p:animScale>
                                    <p:animScale>
                                      <p:cBhvr>
                                        <p:cTn id="73" dur="166" decel="50000">
                                          <p:stCondLst>
                                            <p:cond delay="676"/>
                                          </p:stCondLst>
                                        </p:cTn>
                                        <p:tgtEl>
                                          <p:spTgt spid="15"/>
                                        </p:tgtEl>
                                      </p:cBhvr>
                                      <p:to x="100000" y="100000"/>
                                    </p:animScale>
                                    <p:animScale>
                                      <p:cBhvr>
                                        <p:cTn id="74" dur="26">
                                          <p:stCondLst>
                                            <p:cond delay="1312"/>
                                          </p:stCondLst>
                                        </p:cTn>
                                        <p:tgtEl>
                                          <p:spTgt spid="15"/>
                                        </p:tgtEl>
                                      </p:cBhvr>
                                      <p:to x="100000" y="80000"/>
                                    </p:animScale>
                                    <p:animScale>
                                      <p:cBhvr>
                                        <p:cTn id="75" dur="166" decel="50000">
                                          <p:stCondLst>
                                            <p:cond delay="1338"/>
                                          </p:stCondLst>
                                        </p:cTn>
                                        <p:tgtEl>
                                          <p:spTgt spid="15"/>
                                        </p:tgtEl>
                                      </p:cBhvr>
                                      <p:to x="100000" y="100000"/>
                                    </p:animScale>
                                    <p:animScale>
                                      <p:cBhvr>
                                        <p:cTn id="76" dur="26">
                                          <p:stCondLst>
                                            <p:cond delay="1642"/>
                                          </p:stCondLst>
                                        </p:cTn>
                                        <p:tgtEl>
                                          <p:spTgt spid="15"/>
                                        </p:tgtEl>
                                      </p:cBhvr>
                                      <p:to x="100000" y="90000"/>
                                    </p:animScale>
                                    <p:animScale>
                                      <p:cBhvr>
                                        <p:cTn id="77" dur="166" decel="50000">
                                          <p:stCondLst>
                                            <p:cond delay="1668"/>
                                          </p:stCondLst>
                                        </p:cTn>
                                        <p:tgtEl>
                                          <p:spTgt spid="15"/>
                                        </p:tgtEl>
                                      </p:cBhvr>
                                      <p:to x="100000" y="100000"/>
                                    </p:animScale>
                                    <p:animScale>
                                      <p:cBhvr>
                                        <p:cTn id="78" dur="26">
                                          <p:stCondLst>
                                            <p:cond delay="1808"/>
                                          </p:stCondLst>
                                        </p:cTn>
                                        <p:tgtEl>
                                          <p:spTgt spid="15"/>
                                        </p:tgtEl>
                                      </p:cBhvr>
                                      <p:to x="100000" y="95000"/>
                                    </p:animScale>
                                    <p:animScale>
                                      <p:cBhvr>
                                        <p:cTn id="79" dur="166" decel="50000">
                                          <p:stCondLst>
                                            <p:cond delay="1834"/>
                                          </p:stCondLst>
                                        </p:cTn>
                                        <p:tgtEl>
                                          <p:spTgt spid="15"/>
                                        </p:tgtEl>
                                      </p:cBhvr>
                                      <p:to x="100000" y="100000"/>
                                    </p:animScale>
                                  </p:childTnLst>
                                </p:cTn>
                              </p:par>
                              <p:par>
                                <p:cTn id="80" presetID="26"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80">
                                          <p:stCondLst>
                                            <p:cond delay="0"/>
                                          </p:stCondLst>
                                        </p:cTn>
                                        <p:tgtEl>
                                          <p:spTgt spid="17"/>
                                        </p:tgtEl>
                                      </p:cBhvr>
                                    </p:animEffect>
                                    <p:anim calcmode="lin" valueType="num">
                                      <p:cBhvr>
                                        <p:cTn id="83"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88" dur="26">
                                          <p:stCondLst>
                                            <p:cond delay="650"/>
                                          </p:stCondLst>
                                        </p:cTn>
                                        <p:tgtEl>
                                          <p:spTgt spid="17"/>
                                        </p:tgtEl>
                                      </p:cBhvr>
                                      <p:to x="100000" y="60000"/>
                                    </p:animScale>
                                    <p:animScale>
                                      <p:cBhvr>
                                        <p:cTn id="89" dur="166" decel="50000">
                                          <p:stCondLst>
                                            <p:cond delay="676"/>
                                          </p:stCondLst>
                                        </p:cTn>
                                        <p:tgtEl>
                                          <p:spTgt spid="17"/>
                                        </p:tgtEl>
                                      </p:cBhvr>
                                      <p:to x="100000" y="100000"/>
                                    </p:animScale>
                                    <p:animScale>
                                      <p:cBhvr>
                                        <p:cTn id="90" dur="26">
                                          <p:stCondLst>
                                            <p:cond delay="1312"/>
                                          </p:stCondLst>
                                        </p:cTn>
                                        <p:tgtEl>
                                          <p:spTgt spid="17"/>
                                        </p:tgtEl>
                                      </p:cBhvr>
                                      <p:to x="100000" y="80000"/>
                                    </p:animScale>
                                    <p:animScale>
                                      <p:cBhvr>
                                        <p:cTn id="91" dur="166" decel="50000">
                                          <p:stCondLst>
                                            <p:cond delay="1338"/>
                                          </p:stCondLst>
                                        </p:cTn>
                                        <p:tgtEl>
                                          <p:spTgt spid="17"/>
                                        </p:tgtEl>
                                      </p:cBhvr>
                                      <p:to x="100000" y="100000"/>
                                    </p:animScale>
                                    <p:animScale>
                                      <p:cBhvr>
                                        <p:cTn id="92" dur="26">
                                          <p:stCondLst>
                                            <p:cond delay="1642"/>
                                          </p:stCondLst>
                                        </p:cTn>
                                        <p:tgtEl>
                                          <p:spTgt spid="17"/>
                                        </p:tgtEl>
                                      </p:cBhvr>
                                      <p:to x="100000" y="90000"/>
                                    </p:animScale>
                                    <p:animScale>
                                      <p:cBhvr>
                                        <p:cTn id="93" dur="166" decel="50000">
                                          <p:stCondLst>
                                            <p:cond delay="1668"/>
                                          </p:stCondLst>
                                        </p:cTn>
                                        <p:tgtEl>
                                          <p:spTgt spid="17"/>
                                        </p:tgtEl>
                                      </p:cBhvr>
                                      <p:to x="100000" y="100000"/>
                                    </p:animScale>
                                    <p:animScale>
                                      <p:cBhvr>
                                        <p:cTn id="94" dur="26">
                                          <p:stCondLst>
                                            <p:cond delay="1808"/>
                                          </p:stCondLst>
                                        </p:cTn>
                                        <p:tgtEl>
                                          <p:spTgt spid="17"/>
                                        </p:tgtEl>
                                      </p:cBhvr>
                                      <p:to x="100000" y="95000"/>
                                    </p:animScale>
                                    <p:animScale>
                                      <p:cBhvr>
                                        <p:cTn id="95" dur="166" decel="50000">
                                          <p:stCondLst>
                                            <p:cond delay="1834"/>
                                          </p:stCondLst>
                                        </p:cTn>
                                        <p:tgtEl>
                                          <p:spTgt spid="17"/>
                                        </p:tgtEl>
                                      </p:cBhvr>
                                      <p:to x="100000" y="100000"/>
                                    </p:animScale>
                                  </p:childTnLst>
                                </p:cTn>
                              </p:par>
                              <p:par>
                                <p:cTn id="96" presetID="26" presetClass="entr" presetSubtype="0" fill="hold" grpId="0" nodeType="with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down)">
                                      <p:cBhvr>
                                        <p:cTn id="98" dur="580">
                                          <p:stCondLst>
                                            <p:cond delay="0"/>
                                          </p:stCondLst>
                                        </p:cTn>
                                        <p:tgtEl>
                                          <p:spTgt spid="14"/>
                                        </p:tgtEl>
                                      </p:cBhvr>
                                    </p:animEffect>
                                    <p:anim calcmode="lin" valueType="num">
                                      <p:cBhvr>
                                        <p:cTn id="9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04" dur="26">
                                          <p:stCondLst>
                                            <p:cond delay="650"/>
                                          </p:stCondLst>
                                        </p:cTn>
                                        <p:tgtEl>
                                          <p:spTgt spid="14"/>
                                        </p:tgtEl>
                                      </p:cBhvr>
                                      <p:to x="100000" y="60000"/>
                                    </p:animScale>
                                    <p:animScale>
                                      <p:cBhvr>
                                        <p:cTn id="105" dur="166" decel="50000">
                                          <p:stCondLst>
                                            <p:cond delay="676"/>
                                          </p:stCondLst>
                                        </p:cTn>
                                        <p:tgtEl>
                                          <p:spTgt spid="14"/>
                                        </p:tgtEl>
                                      </p:cBhvr>
                                      <p:to x="100000" y="100000"/>
                                    </p:animScale>
                                    <p:animScale>
                                      <p:cBhvr>
                                        <p:cTn id="106" dur="26">
                                          <p:stCondLst>
                                            <p:cond delay="1312"/>
                                          </p:stCondLst>
                                        </p:cTn>
                                        <p:tgtEl>
                                          <p:spTgt spid="14"/>
                                        </p:tgtEl>
                                      </p:cBhvr>
                                      <p:to x="100000" y="80000"/>
                                    </p:animScale>
                                    <p:animScale>
                                      <p:cBhvr>
                                        <p:cTn id="107" dur="166" decel="50000">
                                          <p:stCondLst>
                                            <p:cond delay="1338"/>
                                          </p:stCondLst>
                                        </p:cTn>
                                        <p:tgtEl>
                                          <p:spTgt spid="14"/>
                                        </p:tgtEl>
                                      </p:cBhvr>
                                      <p:to x="100000" y="100000"/>
                                    </p:animScale>
                                    <p:animScale>
                                      <p:cBhvr>
                                        <p:cTn id="108" dur="26">
                                          <p:stCondLst>
                                            <p:cond delay="1642"/>
                                          </p:stCondLst>
                                        </p:cTn>
                                        <p:tgtEl>
                                          <p:spTgt spid="14"/>
                                        </p:tgtEl>
                                      </p:cBhvr>
                                      <p:to x="100000" y="90000"/>
                                    </p:animScale>
                                    <p:animScale>
                                      <p:cBhvr>
                                        <p:cTn id="109" dur="166" decel="50000">
                                          <p:stCondLst>
                                            <p:cond delay="1668"/>
                                          </p:stCondLst>
                                        </p:cTn>
                                        <p:tgtEl>
                                          <p:spTgt spid="14"/>
                                        </p:tgtEl>
                                      </p:cBhvr>
                                      <p:to x="100000" y="100000"/>
                                    </p:animScale>
                                    <p:animScale>
                                      <p:cBhvr>
                                        <p:cTn id="110" dur="26">
                                          <p:stCondLst>
                                            <p:cond delay="1808"/>
                                          </p:stCondLst>
                                        </p:cTn>
                                        <p:tgtEl>
                                          <p:spTgt spid="14"/>
                                        </p:tgtEl>
                                      </p:cBhvr>
                                      <p:to x="100000" y="95000"/>
                                    </p:animScale>
                                    <p:animScale>
                                      <p:cBhvr>
                                        <p:cTn id="111" dur="166" decel="50000">
                                          <p:stCondLst>
                                            <p:cond delay="1834"/>
                                          </p:stCondLst>
                                        </p:cTn>
                                        <p:tgtEl>
                                          <p:spTgt spid="14"/>
                                        </p:tgtEl>
                                      </p:cBhvr>
                                      <p:to x="100000" y="100000"/>
                                    </p:animScale>
                                  </p:childTnLst>
                                </p:cTn>
                              </p:par>
                              <p:par>
                                <p:cTn id="112" presetID="26"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wipe(down)">
                                      <p:cBhvr>
                                        <p:cTn id="114" dur="580">
                                          <p:stCondLst>
                                            <p:cond delay="0"/>
                                          </p:stCondLst>
                                        </p:cTn>
                                        <p:tgtEl>
                                          <p:spTgt spid="18"/>
                                        </p:tgtEl>
                                      </p:cBhvr>
                                    </p:animEffect>
                                    <p:anim calcmode="lin" valueType="num">
                                      <p:cBhvr>
                                        <p:cTn id="11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20" dur="26">
                                          <p:stCondLst>
                                            <p:cond delay="650"/>
                                          </p:stCondLst>
                                        </p:cTn>
                                        <p:tgtEl>
                                          <p:spTgt spid="18"/>
                                        </p:tgtEl>
                                      </p:cBhvr>
                                      <p:to x="100000" y="60000"/>
                                    </p:animScale>
                                    <p:animScale>
                                      <p:cBhvr>
                                        <p:cTn id="121" dur="166" decel="50000">
                                          <p:stCondLst>
                                            <p:cond delay="676"/>
                                          </p:stCondLst>
                                        </p:cTn>
                                        <p:tgtEl>
                                          <p:spTgt spid="18"/>
                                        </p:tgtEl>
                                      </p:cBhvr>
                                      <p:to x="100000" y="100000"/>
                                    </p:animScale>
                                    <p:animScale>
                                      <p:cBhvr>
                                        <p:cTn id="122" dur="26">
                                          <p:stCondLst>
                                            <p:cond delay="1312"/>
                                          </p:stCondLst>
                                        </p:cTn>
                                        <p:tgtEl>
                                          <p:spTgt spid="18"/>
                                        </p:tgtEl>
                                      </p:cBhvr>
                                      <p:to x="100000" y="80000"/>
                                    </p:animScale>
                                    <p:animScale>
                                      <p:cBhvr>
                                        <p:cTn id="123" dur="166" decel="50000">
                                          <p:stCondLst>
                                            <p:cond delay="1338"/>
                                          </p:stCondLst>
                                        </p:cTn>
                                        <p:tgtEl>
                                          <p:spTgt spid="18"/>
                                        </p:tgtEl>
                                      </p:cBhvr>
                                      <p:to x="100000" y="100000"/>
                                    </p:animScale>
                                    <p:animScale>
                                      <p:cBhvr>
                                        <p:cTn id="124" dur="26">
                                          <p:stCondLst>
                                            <p:cond delay="1642"/>
                                          </p:stCondLst>
                                        </p:cTn>
                                        <p:tgtEl>
                                          <p:spTgt spid="18"/>
                                        </p:tgtEl>
                                      </p:cBhvr>
                                      <p:to x="100000" y="90000"/>
                                    </p:animScale>
                                    <p:animScale>
                                      <p:cBhvr>
                                        <p:cTn id="125" dur="166" decel="50000">
                                          <p:stCondLst>
                                            <p:cond delay="1668"/>
                                          </p:stCondLst>
                                        </p:cTn>
                                        <p:tgtEl>
                                          <p:spTgt spid="18"/>
                                        </p:tgtEl>
                                      </p:cBhvr>
                                      <p:to x="100000" y="100000"/>
                                    </p:animScale>
                                    <p:animScale>
                                      <p:cBhvr>
                                        <p:cTn id="126" dur="26">
                                          <p:stCondLst>
                                            <p:cond delay="1808"/>
                                          </p:stCondLst>
                                        </p:cTn>
                                        <p:tgtEl>
                                          <p:spTgt spid="18"/>
                                        </p:tgtEl>
                                      </p:cBhvr>
                                      <p:to x="100000" y="95000"/>
                                    </p:animScale>
                                    <p:animScale>
                                      <p:cBhvr>
                                        <p:cTn id="127"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219231" cy="6858000"/>
          </a:xfrm>
          <a:prstGeom prst="rect">
            <a:avLst/>
          </a:prstGeom>
        </p:spPr>
      </p:pic>
      <p:sp>
        <p:nvSpPr>
          <p:cNvPr id="6"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35"/>
          <p:cNvSpPr/>
          <p:nvPr/>
        </p:nvSpPr>
        <p:spPr>
          <a:xfrm>
            <a:off x="4848315" y="3435783"/>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36"/>
          <p:cNvSpPr/>
          <p:nvPr/>
        </p:nvSpPr>
        <p:spPr>
          <a:xfrm>
            <a:off x="4616870" y="4419104"/>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37"/>
          <p:cNvSpPr/>
          <p:nvPr/>
        </p:nvSpPr>
        <p:spPr>
          <a:xfrm>
            <a:off x="3802164" y="546784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a:cxnSpLocks/>
          </p:cNvCxnSpPr>
          <p:nvPr/>
        </p:nvCxnSpPr>
        <p:spPr>
          <a:xfrm>
            <a:off x="5192268" y="3598106"/>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a:cxnSpLocks/>
          </p:cNvCxnSpPr>
          <p:nvPr/>
        </p:nvCxnSpPr>
        <p:spPr>
          <a:xfrm>
            <a:off x="5012071" y="4599288"/>
            <a:ext cx="1111160"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50"/>
          <p:cNvCxnSpPr>
            <a:cxnSpLocks/>
          </p:cNvCxnSpPr>
          <p:nvPr/>
        </p:nvCxnSpPr>
        <p:spPr>
          <a:xfrm>
            <a:off x="4168229" y="5652795"/>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60"/>
          <p:cNvSpPr/>
          <p:nvPr/>
        </p:nvSpPr>
        <p:spPr>
          <a:xfrm>
            <a:off x="6572003" y="3240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61"/>
          <p:cNvSpPr/>
          <p:nvPr/>
        </p:nvSpPr>
        <p:spPr>
          <a:xfrm>
            <a:off x="6198251" y="426143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62"/>
          <p:cNvSpPr/>
          <p:nvPr/>
        </p:nvSpPr>
        <p:spPr>
          <a:xfrm>
            <a:off x="5659083" y="5283816"/>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41"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42"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43"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44"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49"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56"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57"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60"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61"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2"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34">
            <a:extLst>
              <a:ext uri="{FF2B5EF4-FFF2-40B4-BE49-F238E27FC236}">
                <a16:creationId xmlns:a16="http://schemas.microsoft.com/office/drawing/2014/main" xmlns="" id="{C691B920-23E9-974F-A54F-F9840E8F298B}"/>
              </a:ext>
            </a:extLst>
          </p:cNvPr>
          <p:cNvGrpSpPr/>
          <p:nvPr/>
        </p:nvGrpSpPr>
        <p:grpSpPr>
          <a:xfrm>
            <a:off x="6363891" y="5605759"/>
            <a:ext cx="457200" cy="97004"/>
            <a:chOff x="6365631" y="5525822"/>
            <a:chExt cx="457200" cy="97004"/>
          </a:xfrm>
        </p:grpSpPr>
        <p:cxnSp>
          <p:nvCxnSpPr>
            <p:cNvPr id="65"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6"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0" name="Connecteur droit 69"/>
          <p:cNvCxnSpPr>
            <a:endCxn id="6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2B4A48B1-9A2B-4E4E-BAB2-A6D5311C8B18}"/>
              </a:ext>
            </a:extLst>
          </p:cNvPr>
          <p:cNvSpPr/>
          <p:nvPr/>
        </p:nvSpPr>
        <p:spPr>
          <a:xfrm rot="18900000">
            <a:off x="8527159" y="3558860"/>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8" name="Connecteur droit 77"/>
          <p:cNvCxnSpPr/>
          <p:nvPr/>
        </p:nvCxnSpPr>
        <p:spPr>
          <a:xfrm>
            <a:off x="7215891" y="3589628"/>
            <a:ext cx="1280900" cy="2238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2B4A48B1-9A2B-4E4E-BAB2-A6D5311C8B18}"/>
              </a:ext>
            </a:extLst>
          </p:cNvPr>
          <p:cNvSpPr/>
          <p:nvPr/>
        </p:nvSpPr>
        <p:spPr>
          <a:xfrm rot="18900000">
            <a:off x="9281824" y="4594881"/>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82" name="Connecteur droit 81"/>
          <p:cNvCxnSpPr/>
          <p:nvPr/>
        </p:nvCxnSpPr>
        <p:spPr>
          <a:xfrm>
            <a:off x="6882837" y="4595329"/>
            <a:ext cx="2372543" cy="38525"/>
          </a:xfrm>
          <a:prstGeom prst="line">
            <a:avLst/>
          </a:prstGeom>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1" name="ZoneTexte 90"/>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2" name="ZoneTexte 91"/>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3" name="ZoneTexte 92"/>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94" name="ZoneTexte 93"/>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97" name="Connecteur droit 96"/>
          <p:cNvCxnSpPr/>
          <p:nvPr/>
        </p:nvCxnSpPr>
        <p:spPr>
          <a:xfrm>
            <a:off x="9411571" y="2019310"/>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a:off x="8749035" y="3384769"/>
            <a:ext cx="0" cy="525925"/>
          </a:xfrm>
          <a:prstGeom prst="line">
            <a:avLst/>
          </a:prstGeom>
        </p:spPr>
        <p:style>
          <a:lnRef idx="1">
            <a:schemeClr val="accent1"/>
          </a:lnRef>
          <a:fillRef idx="0">
            <a:schemeClr val="accent1"/>
          </a:fillRef>
          <a:effectRef idx="0">
            <a:schemeClr val="accent1"/>
          </a:effectRef>
          <a:fontRef idx="minor">
            <a:schemeClr val="tx1"/>
          </a:fontRef>
        </p:style>
      </p:cxnSp>
      <p:sp>
        <p:nvSpPr>
          <p:cNvPr id="106"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07"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108" name="AutoShape 10"/>
          <p:cNvSpPr>
            <a:spLocks noChangeArrowheads="1"/>
          </p:cNvSpPr>
          <p:nvPr/>
        </p:nvSpPr>
        <p:spPr bwMode="gray">
          <a:xfrm>
            <a:off x="9140530" y="3199007"/>
            <a:ext cx="1127268" cy="36937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b="1" dirty="0" smtClean="0">
                <a:latin typeface="Times New Roman" panose="02020603050405020304" pitchFamily="18" charset="0"/>
                <a:cs typeface="Times New Roman" panose="02020603050405020304" pitchFamily="18" charset="0"/>
              </a:rPr>
              <a:t>Analyse</a:t>
            </a:r>
            <a:endParaRPr lang="fr-FR" b="1" dirty="0">
              <a:latin typeface="Times New Roman" panose="02020603050405020304" pitchFamily="18" charset="0"/>
              <a:cs typeface="Times New Roman" panose="02020603050405020304" pitchFamily="18" charset="0"/>
            </a:endParaRPr>
          </a:p>
        </p:txBody>
      </p:sp>
      <p:sp>
        <p:nvSpPr>
          <p:cNvPr id="109" name="AutoShape 10"/>
          <p:cNvSpPr>
            <a:spLocks noChangeArrowheads="1"/>
          </p:cNvSpPr>
          <p:nvPr/>
        </p:nvSpPr>
        <p:spPr bwMode="gray">
          <a:xfrm>
            <a:off x="9140530" y="3733946"/>
            <a:ext cx="1425260" cy="369721"/>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altLang="fr-FR" b="1" dirty="0" smtClean="0">
                <a:latin typeface="Times New Roman" panose="02020603050405020304" pitchFamily="18" charset="0"/>
                <a:cs typeface="Times New Roman" panose="02020603050405020304" pitchFamily="18" charset="0"/>
              </a:rPr>
              <a:t>Conception</a:t>
            </a:r>
            <a:endParaRPr lang="fr-FR" altLang="fr-FR" b="1" dirty="0"/>
          </a:p>
        </p:txBody>
      </p:sp>
      <p:cxnSp>
        <p:nvCxnSpPr>
          <p:cNvPr id="110" name="Connecteur droit 109"/>
          <p:cNvCxnSpPr/>
          <p:nvPr/>
        </p:nvCxnSpPr>
        <p:spPr>
          <a:xfrm>
            <a:off x="8747324" y="3383692"/>
            <a:ext cx="3727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a:off x="8770087" y="3918807"/>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113" name="AutoShape 10"/>
          <p:cNvSpPr>
            <a:spLocks noChangeArrowheads="1"/>
          </p:cNvSpPr>
          <p:nvPr/>
        </p:nvSpPr>
        <p:spPr bwMode="gray">
          <a:xfrm>
            <a:off x="9746494" y="4227012"/>
            <a:ext cx="236233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 Architecture et  </a:t>
            </a:r>
          </a:p>
          <a:p>
            <a:pPr algn="ctr"/>
            <a:r>
              <a:rPr lang="fr-FR" b="1" dirty="0">
                <a:latin typeface="Times New Roman" panose="02020603050405020304" pitchFamily="18" charset="0"/>
                <a:cs typeface="Times New Roman" panose="02020603050405020304" pitchFamily="18" charset="0"/>
              </a:rPr>
              <a:t>Description des outils</a:t>
            </a:r>
            <a:endParaRPr lang="fr-FR" altLang="fr-FR" b="1" dirty="0"/>
          </a:p>
        </p:txBody>
      </p:sp>
      <p:sp>
        <p:nvSpPr>
          <p:cNvPr id="114" name="AutoShape 10"/>
          <p:cNvSpPr>
            <a:spLocks noChangeArrowheads="1"/>
          </p:cNvSpPr>
          <p:nvPr/>
        </p:nvSpPr>
        <p:spPr bwMode="gray">
          <a:xfrm>
            <a:off x="9722795" y="4989745"/>
            <a:ext cx="2362332" cy="476666"/>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latin typeface="Times New Roman" panose="02020603050405020304" pitchFamily="18" charset="0"/>
                <a:cs typeface="Times New Roman" panose="02020603050405020304" pitchFamily="18" charset="0"/>
              </a:rPr>
              <a:t>Présentation </a:t>
            </a:r>
            <a:r>
              <a:rPr lang="fr-FR" b="1" dirty="0">
                <a:latin typeface="Times New Roman" panose="02020603050405020304" pitchFamily="18" charset="0"/>
                <a:cs typeface="Times New Roman" panose="02020603050405020304" pitchFamily="18" charset="0"/>
              </a:rPr>
              <a:t>de </a:t>
            </a:r>
          </a:p>
          <a:p>
            <a:pPr algn="ctr"/>
            <a:r>
              <a:rPr lang="fr-FR" b="1" dirty="0">
                <a:latin typeface="Times New Roman" panose="02020603050405020304" pitchFamily="18" charset="0"/>
                <a:cs typeface="Times New Roman" panose="02020603050405020304" pitchFamily="18" charset="0"/>
              </a:rPr>
              <a:t>L’application</a:t>
            </a:r>
          </a:p>
          <a:p>
            <a:pPr algn="ctr"/>
            <a:endParaRPr lang="fr-FR" altLang="fr-FR" b="1" dirty="0"/>
          </a:p>
        </p:txBody>
      </p:sp>
      <p:cxnSp>
        <p:nvCxnSpPr>
          <p:cNvPr id="115" name="Connecteur droit 114"/>
          <p:cNvCxnSpPr/>
          <p:nvPr/>
        </p:nvCxnSpPr>
        <p:spPr>
          <a:xfrm>
            <a:off x="9442424" y="4351494"/>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a:off x="9441214" y="4337562"/>
            <a:ext cx="3727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cteur droit 116"/>
          <p:cNvCxnSpPr>
            <a:endCxn id="114" idx="1"/>
          </p:cNvCxnSpPr>
          <p:nvPr/>
        </p:nvCxnSpPr>
        <p:spPr>
          <a:xfrm>
            <a:off x="9441214" y="5224733"/>
            <a:ext cx="281581" cy="3345"/>
          </a:xfrm>
          <a:prstGeom prst="line">
            <a:avLst/>
          </a:prstGeom>
        </p:spPr>
        <p:style>
          <a:lnRef idx="1">
            <a:schemeClr val="accent1"/>
          </a:lnRef>
          <a:fillRef idx="0">
            <a:schemeClr val="accent1"/>
          </a:fillRef>
          <a:effectRef idx="0">
            <a:schemeClr val="accent1"/>
          </a:effectRef>
          <a:fontRef idx="minor">
            <a:schemeClr val="tx1"/>
          </a:fontRef>
        </p:style>
      </p:cxnSp>
      <p:sp>
        <p:nvSpPr>
          <p:cNvPr id="119"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20" name="AutoShape 10"/>
          <p:cNvSpPr>
            <a:spLocks noChangeArrowheads="1"/>
          </p:cNvSpPr>
          <p:nvPr/>
        </p:nvSpPr>
        <p:spPr bwMode="gray">
          <a:xfrm>
            <a:off x="6893947" y="5415723"/>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Conclusion</a:t>
            </a:r>
            <a:endParaRPr lang="fr-FR" b="1" dirty="0">
              <a:latin typeface="Times New Roman" panose="02020603050405020304" pitchFamily="18" charset="0"/>
              <a:cs typeface="Times New Roman" panose="02020603050405020304" pitchFamily="18" charset="0"/>
            </a:endParaRPr>
          </a:p>
        </p:txBody>
      </p:sp>
      <p:sp>
        <p:nvSpPr>
          <p:cNvPr id="121" name="ZoneTexte 120"/>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22" name="ZoneTexte 121"/>
          <p:cNvSpPr txBox="1"/>
          <p:nvPr/>
        </p:nvSpPr>
        <p:spPr>
          <a:xfrm>
            <a:off x="6743906" y="3396889"/>
            <a:ext cx="300082" cy="369332"/>
          </a:xfrm>
          <a:prstGeom prst="rect">
            <a:avLst/>
          </a:prstGeom>
          <a:noFill/>
        </p:spPr>
        <p:txBody>
          <a:bodyPr wrap="none" rtlCol="0">
            <a:spAutoFit/>
          </a:bodyPr>
          <a:lstStyle/>
          <a:p>
            <a:r>
              <a:rPr lang="fr-FR" dirty="0" smtClean="0"/>
              <a:t>II</a:t>
            </a:r>
            <a:endParaRPr lang="fr-FR" dirty="0"/>
          </a:p>
        </p:txBody>
      </p:sp>
      <p:sp>
        <p:nvSpPr>
          <p:cNvPr id="123" name="ZoneTexte 122"/>
          <p:cNvSpPr txBox="1"/>
          <p:nvPr/>
        </p:nvSpPr>
        <p:spPr>
          <a:xfrm>
            <a:off x="6355298" y="4395191"/>
            <a:ext cx="357790" cy="369332"/>
          </a:xfrm>
          <a:prstGeom prst="rect">
            <a:avLst/>
          </a:prstGeom>
          <a:noFill/>
        </p:spPr>
        <p:txBody>
          <a:bodyPr wrap="none" rtlCol="0">
            <a:spAutoFit/>
          </a:bodyPr>
          <a:lstStyle/>
          <a:p>
            <a:r>
              <a:rPr lang="fr-FR" dirty="0" smtClean="0"/>
              <a:t>III</a:t>
            </a:r>
            <a:endParaRPr lang="fr-FR" dirty="0"/>
          </a:p>
        </p:txBody>
      </p:sp>
      <p:sp>
        <p:nvSpPr>
          <p:cNvPr id="124" name="ZoneTexte 123"/>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125" name="ZoneTexte 124"/>
          <p:cNvSpPr txBox="1"/>
          <p:nvPr/>
        </p:nvSpPr>
        <p:spPr>
          <a:xfrm>
            <a:off x="7376790" y="2938716"/>
            <a:ext cx="1231684" cy="646331"/>
          </a:xfrm>
          <a:prstGeom prst="rect">
            <a:avLst/>
          </a:prstGeom>
          <a:noFill/>
        </p:spPr>
        <p:txBody>
          <a:bodyPr wrap="none" rtlCol="0">
            <a:spAutoFit/>
          </a:bodyPr>
          <a:lstStyle/>
          <a:p>
            <a:r>
              <a:rPr lang="fr-FR" dirty="0" smtClean="0"/>
              <a:t>Analyse et </a:t>
            </a:r>
          </a:p>
          <a:p>
            <a:r>
              <a:rPr lang="fr-FR" dirty="0" smtClean="0"/>
              <a:t>conception</a:t>
            </a:r>
            <a:endParaRPr lang="fr-FR" dirty="0"/>
          </a:p>
        </p:txBody>
      </p:sp>
      <p:sp>
        <p:nvSpPr>
          <p:cNvPr id="126" name="ZoneTexte 125"/>
          <p:cNvSpPr txBox="1"/>
          <p:nvPr/>
        </p:nvSpPr>
        <p:spPr>
          <a:xfrm>
            <a:off x="7332218" y="4296346"/>
            <a:ext cx="1209242" cy="369332"/>
          </a:xfrm>
          <a:prstGeom prst="rect">
            <a:avLst/>
          </a:prstGeom>
          <a:noFill/>
        </p:spPr>
        <p:txBody>
          <a:bodyPr wrap="none" rtlCol="0">
            <a:spAutoFit/>
          </a:bodyPr>
          <a:lstStyle/>
          <a:p>
            <a:r>
              <a:rPr lang="fr-FR" dirty="0" smtClean="0"/>
              <a:t>Réalisation</a:t>
            </a:r>
            <a:endParaRPr lang="fr-FR" dirty="0"/>
          </a:p>
        </p:txBody>
      </p:sp>
    </p:spTree>
    <p:extLst>
      <p:ext uri="{BB962C8B-B14F-4D97-AF65-F5344CB8AC3E}">
        <p14:creationId xmlns:p14="http://schemas.microsoft.com/office/powerpoint/2010/main" xmlns="" val="34688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14"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31"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1000" fill="hold"/>
                                        <p:tgtEl>
                                          <p:spTgt spid="31"/>
                                        </p:tgtEl>
                                        <p:attrNameLst>
                                          <p:attrName>ppt_w</p:attrName>
                                        </p:attrNameLst>
                                      </p:cBhvr>
                                      <p:tavLst>
                                        <p:tav tm="0">
                                          <p:val>
                                            <p:fltVal val="0"/>
                                          </p:val>
                                        </p:tav>
                                        <p:tav tm="100000">
                                          <p:val>
                                            <p:strVal val="#ppt_w"/>
                                          </p:val>
                                        </p:tav>
                                      </p:tavLst>
                                    </p:anim>
                                    <p:anim calcmode="lin" valueType="num">
                                      <p:cBhvr>
                                        <p:cTn id="33" dur="1000" fill="hold"/>
                                        <p:tgtEl>
                                          <p:spTgt spid="31"/>
                                        </p:tgtEl>
                                        <p:attrNameLst>
                                          <p:attrName>ppt_h</p:attrName>
                                        </p:attrNameLst>
                                      </p:cBhvr>
                                      <p:tavLst>
                                        <p:tav tm="0">
                                          <p:val>
                                            <p:fltVal val="0"/>
                                          </p:val>
                                        </p:tav>
                                        <p:tav tm="100000">
                                          <p:val>
                                            <p:strVal val="#ppt_h"/>
                                          </p:val>
                                        </p:tav>
                                      </p:tavLst>
                                    </p:anim>
                                    <p:anim calcmode="lin" valueType="num">
                                      <p:cBhvr>
                                        <p:cTn id="34" dur="1000" fill="hold"/>
                                        <p:tgtEl>
                                          <p:spTgt spid="31"/>
                                        </p:tgtEl>
                                        <p:attrNameLst>
                                          <p:attrName>style.rotation</p:attrName>
                                        </p:attrNameLst>
                                      </p:cBhvr>
                                      <p:tavLst>
                                        <p:tav tm="0">
                                          <p:val>
                                            <p:fltVal val="90"/>
                                          </p:val>
                                        </p:tav>
                                        <p:tav tm="100000">
                                          <p:val>
                                            <p:fltVal val="0"/>
                                          </p:val>
                                        </p:tav>
                                      </p:tavLst>
                                    </p:anim>
                                    <p:animEffect transition="in" filter="fade">
                                      <p:cBhvr>
                                        <p:cTn id="35" dur="1000"/>
                                        <p:tgtEl>
                                          <p:spTgt spid="31"/>
                                        </p:tgtEl>
                                      </p:cBhvr>
                                    </p:animEffect>
                                  </p:childTnLst>
                                </p:cTn>
                              </p:par>
                              <p:par>
                                <p:cTn id="36" presetID="31"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1000" fill="hold"/>
                                        <p:tgtEl>
                                          <p:spTgt spid="34"/>
                                        </p:tgtEl>
                                        <p:attrNameLst>
                                          <p:attrName>ppt_w</p:attrName>
                                        </p:attrNameLst>
                                      </p:cBhvr>
                                      <p:tavLst>
                                        <p:tav tm="0">
                                          <p:val>
                                            <p:fltVal val="0"/>
                                          </p:val>
                                        </p:tav>
                                        <p:tav tm="100000">
                                          <p:val>
                                            <p:strVal val="#ppt_w"/>
                                          </p:val>
                                        </p:tav>
                                      </p:tavLst>
                                    </p:anim>
                                    <p:anim calcmode="lin" valueType="num">
                                      <p:cBhvr>
                                        <p:cTn id="39" dur="1000" fill="hold"/>
                                        <p:tgtEl>
                                          <p:spTgt spid="34"/>
                                        </p:tgtEl>
                                        <p:attrNameLst>
                                          <p:attrName>ppt_h</p:attrName>
                                        </p:attrNameLst>
                                      </p:cBhvr>
                                      <p:tavLst>
                                        <p:tav tm="0">
                                          <p:val>
                                            <p:fltVal val="0"/>
                                          </p:val>
                                        </p:tav>
                                        <p:tav tm="100000">
                                          <p:val>
                                            <p:strVal val="#ppt_h"/>
                                          </p:val>
                                        </p:tav>
                                      </p:tavLst>
                                    </p:anim>
                                    <p:anim calcmode="lin" valueType="num">
                                      <p:cBhvr>
                                        <p:cTn id="40" dur="1000" fill="hold"/>
                                        <p:tgtEl>
                                          <p:spTgt spid="34"/>
                                        </p:tgtEl>
                                        <p:attrNameLst>
                                          <p:attrName>style.rotation</p:attrName>
                                        </p:attrNameLst>
                                      </p:cBhvr>
                                      <p:tavLst>
                                        <p:tav tm="0">
                                          <p:val>
                                            <p:fltVal val="90"/>
                                          </p:val>
                                        </p:tav>
                                        <p:tav tm="100000">
                                          <p:val>
                                            <p:fltVal val="0"/>
                                          </p:val>
                                        </p:tav>
                                      </p:tavLst>
                                    </p:anim>
                                    <p:animEffect transition="in" filter="fade">
                                      <p:cBhvr>
                                        <p:cTn id="41" dur="1000"/>
                                        <p:tgtEl>
                                          <p:spTgt spid="34"/>
                                        </p:tgtEl>
                                      </p:cBhvr>
                                    </p:animEffect>
                                  </p:childTnLst>
                                </p:cTn>
                              </p:par>
                              <p:par>
                                <p:cTn id="42" presetID="31"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p:cTn id="44" dur="1000" fill="hold"/>
                                        <p:tgtEl>
                                          <p:spTgt spid="41"/>
                                        </p:tgtEl>
                                        <p:attrNameLst>
                                          <p:attrName>ppt_w</p:attrName>
                                        </p:attrNameLst>
                                      </p:cBhvr>
                                      <p:tavLst>
                                        <p:tav tm="0">
                                          <p:val>
                                            <p:fltVal val="0"/>
                                          </p:val>
                                        </p:tav>
                                        <p:tav tm="100000">
                                          <p:val>
                                            <p:strVal val="#ppt_w"/>
                                          </p:val>
                                        </p:tav>
                                      </p:tavLst>
                                    </p:anim>
                                    <p:anim calcmode="lin" valueType="num">
                                      <p:cBhvr>
                                        <p:cTn id="45" dur="1000" fill="hold"/>
                                        <p:tgtEl>
                                          <p:spTgt spid="41"/>
                                        </p:tgtEl>
                                        <p:attrNameLst>
                                          <p:attrName>ppt_h</p:attrName>
                                        </p:attrNameLst>
                                      </p:cBhvr>
                                      <p:tavLst>
                                        <p:tav tm="0">
                                          <p:val>
                                            <p:fltVal val="0"/>
                                          </p:val>
                                        </p:tav>
                                        <p:tav tm="100000">
                                          <p:val>
                                            <p:strVal val="#ppt_h"/>
                                          </p:val>
                                        </p:tav>
                                      </p:tavLst>
                                    </p:anim>
                                    <p:anim calcmode="lin" valueType="num">
                                      <p:cBhvr>
                                        <p:cTn id="46" dur="1000" fill="hold"/>
                                        <p:tgtEl>
                                          <p:spTgt spid="41"/>
                                        </p:tgtEl>
                                        <p:attrNameLst>
                                          <p:attrName>style.rotation</p:attrName>
                                        </p:attrNameLst>
                                      </p:cBhvr>
                                      <p:tavLst>
                                        <p:tav tm="0">
                                          <p:val>
                                            <p:fltVal val="90"/>
                                          </p:val>
                                        </p:tav>
                                        <p:tav tm="100000">
                                          <p:val>
                                            <p:fltVal val="0"/>
                                          </p:val>
                                        </p:tav>
                                      </p:tavLst>
                                    </p:anim>
                                    <p:animEffect transition="in" filter="fade">
                                      <p:cBhvr>
                                        <p:cTn id="47" dur="1000"/>
                                        <p:tgtEl>
                                          <p:spTgt spid="41"/>
                                        </p:tgtEl>
                                      </p:cBhvr>
                                    </p:animEffect>
                                  </p:childTnLst>
                                </p:cTn>
                              </p:par>
                              <p:par>
                                <p:cTn id="48" presetID="3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 calcmode="lin" valueType="num">
                                      <p:cBhvr>
                                        <p:cTn id="50" dur="1000" fill="hold"/>
                                        <p:tgtEl>
                                          <p:spTgt spid="40"/>
                                        </p:tgtEl>
                                        <p:attrNameLst>
                                          <p:attrName>ppt_w</p:attrName>
                                        </p:attrNameLst>
                                      </p:cBhvr>
                                      <p:tavLst>
                                        <p:tav tm="0">
                                          <p:val>
                                            <p:fltVal val="0"/>
                                          </p:val>
                                        </p:tav>
                                        <p:tav tm="100000">
                                          <p:val>
                                            <p:strVal val="#ppt_w"/>
                                          </p:val>
                                        </p:tav>
                                      </p:tavLst>
                                    </p:anim>
                                    <p:anim calcmode="lin" valueType="num">
                                      <p:cBhvr>
                                        <p:cTn id="51" dur="1000" fill="hold"/>
                                        <p:tgtEl>
                                          <p:spTgt spid="40"/>
                                        </p:tgtEl>
                                        <p:attrNameLst>
                                          <p:attrName>ppt_h</p:attrName>
                                        </p:attrNameLst>
                                      </p:cBhvr>
                                      <p:tavLst>
                                        <p:tav tm="0">
                                          <p:val>
                                            <p:fltVal val="0"/>
                                          </p:val>
                                        </p:tav>
                                        <p:tav tm="100000">
                                          <p:val>
                                            <p:strVal val="#ppt_h"/>
                                          </p:val>
                                        </p:tav>
                                      </p:tavLst>
                                    </p:anim>
                                    <p:anim calcmode="lin" valueType="num">
                                      <p:cBhvr>
                                        <p:cTn id="52" dur="1000" fill="hold"/>
                                        <p:tgtEl>
                                          <p:spTgt spid="40"/>
                                        </p:tgtEl>
                                        <p:attrNameLst>
                                          <p:attrName>style.rotation</p:attrName>
                                        </p:attrNameLst>
                                      </p:cBhvr>
                                      <p:tavLst>
                                        <p:tav tm="0">
                                          <p:val>
                                            <p:fltVal val="90"/>
                                          </p:val>
                                        </p:tav>
                                        <p:tav tm="100000">
                                          <p:val>
                                            <p:fltVal val="0"/>
                                          </p:val>
                                        </p:tav>
                                      </p:tavLst>
                                    </p:anim>
                                    <p:animEffect transition="in" filter="fade">
                                      <p:cBhvr>
                                        <p:cTn id="53" dur="1000"/>
                                        <p:tgtEl>
                                          <p:spTgt spid="40"/>
                                        </p:tgtEl>
                                      </p:cBhvr>
                                    </p:animEffect>
                                  </p:childTnLst>
                                </p:cTn>
                              </p:par>
                              <p:par>
                                <p:cTn id="54" presetID="31"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p:cTn id="56" dur="1000" fill="hold"/>
                                        <p:tgtEl>
                                          <p:spTgt spid="43"/>
                                        </p:tgtEl>
                                        <p:attrNameLst>
                                          <p:attrName>ppt_w</p:attrName>
                                        </p:attrNameLst>
                                      </p:cBhvr>
                                      <p:tavLst>
                                        <p:tav tm="0">
                                          <p:val>
                                            <p:fltVal val="0"/>
                                          </p:val>
                                        </p:tav>
                                        <p:tav tm="100000">
                                          <p:val>
                                            <p:strVal val="#ppt_w"/>
                                          </p:val>
                                        </p:tav>
                                      </p:tavLst>
                                    </p:anim>
                                    <p:anim calcmode="lin" valueType="num">
                                      <p:cBhvr>
                                        <p:cTn id="57" dur="1000" fill="hold"/>
                                        <p:tgtEl>
                                          <p:spTgt spid="43"/>
                                        </p:tgtEl>
                                        <p:attrNameLst>
                                          <p:attrName>ppt_h</p:attrName>
                                        </p:attrNameLst>
                                      </p:cBhvr>
                                      <p:tavLst>
                                        <p:tav tm="0">
                                          <p:val>
                                            <p:fltVal val="0"/>
                                          </p:val>
                                        </p:tav>
                                        <p:tav tm="100000">
                                          <p:val>
                                            <p:strVal val="#ppt_h"/>
                                          </p:val>
                                        </p:tav>
                                      </p:tavLst>
                                    </p:anim>
                                    <p:anim calcmode="lin" valueType="num">
                                      <p:cBhvr>
                                        <p:cTn id="58" dur="1000" fill="hold"/>
                                        <p:tgtEl>
                                          <p:spTgt spid="43"/>
                                        </p:tgtEl>
                                        <p:attrNameLst>
                                          <p:attrName>style.rotation</p:attrName>
                                        </p:attrNameLst>
                                      </p:cBhvr>
                                      <p:tavLst>
                                        <p:tav tm="0">
                                          <p:val>
                                            <p:fltVal val="90"/>
                                          </p:val>
                                        </p:tav>
                                        <p:tav tm="100000">
                                          <p:val>
                                            <p:fltVal val="0"/>
                                          </p:val>
                                        </p:tav>
                                      </p:tavLst>
                                    </p:anim>
                                    <p:animEffect transition="in" filter="fade">
                                      <p:cBhvr>
                                        <p:cTn id="59" dur="1000"/>
                                        <p:tgtEl>
                                          <p:spTgt spid="43"/>
                                        </p:tgtEl>
                                      </p:cBhvr>
                                    </p:animEffect>
                                  </p:childTnLst>
                                </p:cTn>
                              </p:par>
                              <p:par>
                                <p:cTn id="60" presetID="31" presetClass="entr" presetSubtype="0" fill="hold" nodeType="with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p:cTn id="62" dur="1000" fill="hold"/>
                                        <p:tgtEl>
                                          <p:spTgt spid="42"/>
                                        </p:tgtEl>
                                        <p:attrNameLst>
                                          <p:attrName>ppt_w</p:attrName>
                                        </p:attrNameLst>
                                      </p:cBhvr>
                                      <p:tavLst>
                                        <p:tav tm="0">
                                          <p:val>
                                            <p:fltVal val="0"/>
                                          </p:val>
                                        </p:tav>
                                        <p:tav tm="100000">
                                          <p:val>
                                            <p:strVal val="#ppt_w"/>
                                          </p:val>
                                        </p:tav>
                                      </p:tavLst>
                                    </p:anim>
                                    <p:anim calcmode="lin" valueType="num">
                                      <p:cBhvr>
                                        <p:cTn id="63" dur="1000" fill="hold"/>
                                        <p:tgtEl>
                                          <p:spTgt spid="42"/>
                                        </p:tgtEl>
                                        <p:attrNameLst>
                                          <p:attrName>ppt_h</p:attrName>
                                        </p:attrNameLst>
                                      </p:cBhvr>
                                      <p:tavLst>
                                        <p:tav tm="0">
                                          <p:val>
                                            <p:fltVal val="0"/>
                                          </p:val>
                                        </p:tav>
                                        <p:tav tm="100000">
                                          <p:val>
                                            <p:strVal val="#ppt_h"/>
                                          </p:val>
                                        </p:tav>
                                      </p:tavLst>
                                    </p:anim>
                                    <p:anim calcmode="lin" valueType="num">
                                      <p:cBhvr>
                                        <p:cTn id="64" dur="1000" fill="hold"/>
                                        <p:tgtEl>
                                          <p:spTgt spid="42"/>
                                        </p:tgtEl>
                                        <p:attrNameLst>
                                          <p:attrName>style.rotation</p:attrName>
                                        </p:attrNameLst>
                                      </p:cBhvr>
                                      <p:tavLst>
                                        <p:tav tm="0">
                                          <p:val>
                                            <p:fltVal val="90"/>
                                          </p:val>
                                        </p:tav>
                                        <p:tav tm="100000">
                                          <p:val>
                                            <p:fltVal val="0"/>
                                          </p:val>
                                        </p:tav>
                                      </p:tavLst>
                                    </p:anim>
                                    <p:animEffect transition="in" filter="fade">
                                      <p:cBhvr>
                                        <p:cTn id="65" dur="1000"/>
                                        <p:tgtEl>
                                          <p:spTgt spid="42"/>
                                        </p:tgtEl>
                                      </p:cBhvr>
                                    </p:animEffect>
                                  </p:childTnLst>
                                </p:cTn>
                              </p:par>
                              <p:par>
                                <p:cTn id="66" presetID="31"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p:cTn id="68" dur="1000" fill="hold"/>
                                        <p:tgtEl>
                                          <p:spTgt spid="44"/>
                                        </p:tgtEl>
                                        <p:attrNameLst>
                                          <p:attrName>ppt_w</p:attrName>
                                        </p:attrNameLst>
                                      </p:cBhvr>
                                      <p:tavLst>
                                        <p:tav tm="0">
                                          <p:val>
                                            <p:fltVal val="0"/>
                                          </p:val>
                                        </p:tav>
                                        <p:tav tm="100000">
                                          <p:val>
                                            <p:strVal val="#ppt_w"/>
                                          </p:val>
                                        </p:tav>
                                      </p:tavLst>
                                    </p:anim>
                                    <p:anim calcmode="lin" valueType="num">
                                      <p:cBhvr>
                                        <p:cTn id="69" dur="1000" fill="hold"/>
                                        <p:tgtEl>
                                          <p:spTgt spid="44"/>
                                        </p:tgtEl>
                                        <p:attrNameLst>
                                          <p:attrName>ppt_h</p:attrName>
                                        </p:attrNameLst>
                                      </p:cBhvr>
                                      <p:tavLst>
                                        <p:tav tm="0">
                                          <p:val>
                                            <p:fltVal val="0"/>
                                          </p:val>
                                        </p:tav>
                                        <p:tav tm="100000">
                                          <p:val>
                                            <p:strVal val="#ppt_h"/>
                                          </p:val>
                                        </p:tav>
                                      </p:tavLst>
                                    </p:anim>
                                    <p:anim calcmode="lin" valueType="num">
                                      <p:cBhvr>
                                        <p:cTn id="70" dur="1000" fill="hold"/>
                                        <p:tgtEl>
                                          <p:spTgt spid="44"/>
                                        </p:tgtEl>
                                        <p:attrNameLst>
                                          <p:attrName>style.rotation</p:attrName>
                                        </p:attrNameLst>
                                      </p:cBhvr>
                                      <p:tavLst>
                                        <p:tav tm="0">
                                          <p:val>
                                            <p:fltVal val="90"/>
                                          </p:val>
                                        </p:tav>
                                        <p:tav tm="100000">
                                          <p:val>
                                            <p:fltVal val="0"/>
                                          </p:val>
                                        </p:tav>
                                      </p:tavLst>
                                    </p:anim>
                                    <p:animEffect transition="in" filter="fade">
                                      <p:cBhvr>
                                        <p:cTn id="71" dur="1000"/>
                                        <p:tgtEl>
                                          <p:spTgt spid="44"/>
                                        </p:tgtEl>
                                      </p:cBhvr>
                                    </p:animEffect>
                                  </p:childTnLst>
                                </p:cTn>
                              </p:par>
                              <p:par>
                                <p:cTn id="72" presetID="31"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1000" fill="hold"/>
                                        <p:tgtEl>
                                          <p:spTgt spid="45"/>
                                        </p:tgtEl>
                                        <p:attrNameLst>
                                          <p:attrName>ppt_w</p:attrName>
                                        </p:attrNameLst>
                                      </p:cBhvr>
                                      <p:tavLst>
                                        <p:tav tm="0">
                                          <p:val>
                                            <p:fltVal val="0"/>
                                          </p:val>
                                        </p:tav>
                                        <p:tav tm="100000">
                                          <p:val>
                                            <p:strVal val="#ppt_w"/>
                                          </p:val>
                                        </p:tav>
                                      </p:tavLst>
                                    </p:anim>
                                    <p:anim calcmode="lin" valueType="num">
                                      <p:cBhvr>
                                        <p:cTn id="75" dur="1000" fill="hold"/>
                                        <p:tgtEl>
                                          <p:spTgt spid="45"/>
                                        </p:tgtEl>
                                        <p:attrNameLst>
                                          <p:attrName>ppt_h</p:attrName>
                                        </p:attrNameLst>
                                      </p:cBhvr>
                                      <p:tavLst>
                                        <p:tav tm="0">
                                          <p:val>
                                            <p:fltVal val="0"/>
                                          </p:val>
                                        </p:tav>
                                        <p:tav tm="100000">
                                          <p:val>
                                            <p:strVal val="#ppt_h"/>
                                          </p:val>
                                        </p:tav>
                                      </p:tavLst>
                                    </p:anim>
                                    <p:anim calcmode="lin" valueType="num">
                                      <p:cBhvr>
                                        <p:cTn id="76" dur="1000" fill="hold"/>
                                        <p:tgtEl>
                                          <p:spTgt spid="45"/>
                                        </p:tgtEl>
                                        <p:attrNameLst>
                                          <p:attrName>style.rotation</p:attrName>
                                        </p:attrNameLst>
                                      </p:cBhvr>
                                      <p:tavLst>
                                        <p:tav tm="0">
                                          <p:val>
                                            <p:fltVal val="90"/>
                                          </p:val>
                                        </p:tav>
                                        <p:tav tm="100000">
                                          <p:val>
                                            <p:fltVal val="0"/>
                                          </p:val>
                                        </p:tav>
                                      </p:tavLst>
                                    </p:anim>
                                    <p:animEffect transition="in" filter="fade">
                                      <p:cBhvr>
                                        <p:cTn id="77" dur="1000"/>
                                        <p:tgtEl>
                                          <p:spTgt spid="45"/>
                                        </p:tgtEl>
                                      </p:cBhvr>
                                    </p:animEffect>
                                  </p:childTnLst>
                                </p:cTn>
                              </p:par>
                              <p:par>
                                <p:cTn id="78" presetID="31" presetClass="entr" presetSubtype="0"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1000" fill="hold"/>
                                        <p:tgtEl>
                                          <p:spTgt spid="46"/>
                                        </p:tgtEl>
                                        <p:attrNameLst>
                                          <p:attrName>ppt_w</p:attrName>
                                        </p:attrNameLst>
                                      </p:cBhvr>
                                      <p:tavLst>
                                        <p:tav tm="0">
                                          <p:val>
                                            <p:fltVal val="0"/>
                                          </p:val>
                                        </p:tav>
                                        <p:tav tm="100000">
                                          <p:val>
                                            <p:strVal val="#ppt_w"/>
                                          </p:val>
                                        </p:tav>
                                      </p:tavLst>
                                    </p:anim>
                                    <p:anim calcmode="lin" valueType="num">
                                      <p:cBhvr>
                                        <p:cTn id="81" dur="1000" fill="hold"/>
                                        <p:tgtEl>
                                          <p:spTgt spid="46"/>
                                        </p:tgtEl>
                                        <p:attrNameLst>
                                          <p:attrName>ppt_h</p:attrName>
                                        </p:attrNameLst>
                                      </p:cBhvr>
                                      <p:tavLst>
                                        <p:tav tm="0">
                                          <p:val>
                                            <p:fltVal val="0"/>
                                          </p:val>
                                        </p:tav>
                                        <p:tav tm="100000">
                                          <p:val>
                                            <p:strVal val="#ppt_h"/>
                                          </p:val>
                                        </p:tav>
                                      </p:tavLst>
                                    </p:anim>
                                    <p:anim calcmode="lin" valueType="num">
                                      <p:cBhvr>
                                        <p:cTn id="82" dur="1000" fill="hold"/>
                                        <p:tgtEl>
                                          <p:spTgt spid="46"/>
                                        </p:tgtEl>
                                        <p:attrNameLst>
                                          <p:attrName>style.rotation</p:attrName>
                                        </p:attrNameLst>
                                      </p:cBhvr>
                                      <p:tavLst>
                                        <p:tav tm="0">
                                          <p:val>
                                            <p:fltVal val="90"/>
                                          </p:val>
                                        </p:tav>
                                        <p:tav tm="100000">
                                          <p:val>
                                            <p:fltVal val="0"/>
                                          </p:val>
                                        </p:tav>
                                      </p:tavLst>
                                    </p:anim>
                                    <p:animEffect transition="in" filter="fade">
                                      <p:cBhvr>
                                        <p:cTn id="83" dur="1000"/>
                                        <p:tgtEl>
                                          <p:spTgt spid="46"/>
                                        </p:tgtEl>
                                      </p:cBhvr>
                                    </p:animEffect>
                                  </p:childTnLst>
                                </p:cTn>
                              </p:par>
                              <p:par>
                                <p:cTn id="84" presetID="31" presetClass="entr" presetSubtype="0" fill="hold" nodeType="with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p:cTn id="86" dur="1000" fill="hold"/>
                                        <p:tgtEl>
                                          <p:spTgt spid="33"/>
                                        </p:tgtEl>
                                        <p:attrNameLst>
                                          <p:attrName>ppt_w</p:attrName>
                                        </p:attrNameLst>
                                      </p:cBhvr>
                                      <p:tavLst>
                                        <p:tav tm="0">
                                          <p:val>
                                            <p:fltVal val="0"/>
                                          </p:val>
                                        </p:tav>
                                        <p:tav tm="100000">
                                          <p:val>
                                            <p:strVal val="#ppt_w"/>
                                          </p:val>
                                        </p:tav>
                                      </p:tavLst>
                                    </p:anim>
                                    <p:anim calcmode="lin" valueType="num">
                                      <p:cBhvr>
                                        <p:cTn id="87" dur="1000" fill="hold"/>
                                        <p:tgtEl>
                                          <p:spTgt spid="33"/>
                                        </p:tgtEl>
                                        <p:attrNameLst>
                                          <p:attrName>ppt_h</p:attrName>
                                        </p:attrNameLst>
                                      </p:cBhvr>
                                      <p:tavLst>
                                        <p:tav tm="0">
                                          <p:val>
                                            <p:fltVal val="0"/>
                                          </p:val>
                                        </p:tav>
                                        <p:tav tm="100000">
                                          <p:val>
                                            <p:strVal val="#ppt_h"/>
                                          </p:val>
                                        </p:tav>
                                      </p:tavLst>
                                    </p:anim>
                                    <p:anim calcmode="lin" valueType="num">
                                      <p:cBhvr>
                                        <p:cTn id="88" dur="1000" fill="hold"/>
                                        <p:tgtEl>
                                          <p:spTgt spid="33"/>
                                        </p:tgtEl>
                                        <p:attrNameLst>
                                          <p:attrName>style.rotation</p:attrName>
                                        </p:attrNameLst>
                                      </p:cBhvr>
                                      <p:tavLst>
                                        <p:tav tm="0">
                                          <p:val>
                                            <p:fltVal val="90"/>
                                          </p:val>
                                        </p:tav>
                                        <p:tav tm="100000">
                                          <p:val>
                                            <p:fltVal val="0"/>
                                          </p:val>
                                        </p:tav>
                                      </p:tavLst>
                                    </p:anim>
                                    <p:animEffect transition="in" filter="fade">
                                      <p:cBhvr>
                                        <p:cTn id="89" dur="1000"/>
                                        <p:tgtEl>
                                          <p:spTgt spid="33"/>
                                        </p:tgtEl>
                                      </p:cBhvr>
                                    </p:animEffect>
                                  </p:childTnLst>
                                </p:cTn>
                              </p:par>
                              <p:par>
                                <p:cTn id="90" presetID="6" presetClass="entr" presetSubtype="16"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circle(in)">
                                      <p:cBhvr>
                                        <p:cTn id="92" dur="20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9"/>
                                        </p:tgtEl>
                                        <p:attrNameLst>
                                          <p:attrName>style.visibility</p:attrName>
                                        </p:attrNameLst>
                                      </p:cBhvr>
                                      <p:to>
                                        <p:strVal val="visible"/>
                                      </p:to>
                                    </p:set>
                                    <p:anim calcmode="lin" valueType="num">
                                      <p:cBhvr additive="base">
                                        <p:cTn id="97" dur="500" fill="hold"/>
                                        <p:tgtEl>
                                          <p:spTgt spid="49"/>
                                        </p:tgtEl>
                                        <p:attrNameLst>
                                          <p:attrName>ppt_x</p:attrName>
                                        </p:attrNameLst>
                                      </p:cBhvr>
                                      <p:tavLst>
                                        <p:tav tm="0">
                                          <p:val>
                                            <p:strVal val="#ppt_x"/>
                                          </p:val>
                                        </p:tav>
                                        <p:tav tm="100000">
                                          <p:val>
                                            <p:strVal val="#ppt_x"/>
                                          </p:val>
                                        </p:tav>
                                      </p:tavLst>
                                    </p:anim>
                                    <p:anim calcmode="lin" valueType="num">
                                      <p:cBhvr additive="base">
                                        <p:cTn id="9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wipe(up)">
                                      <p:cBhvr>
                                        <p:cTn id="103" dur="500"/>
                                        <p:tgtEl>
                                          <p:spTgt spid="13"/>
                                        </p:tgtEl>
                                      </p:cBhvr>
                                    </p:animEffect>
                                  </p:childTnLst>
                                </p:cTn>
                              </p:par>
                            </p:childTnLst>
                          </p:cTn>
                        </p:par>
                      </p:childTnLst>
                    </p:cTn>
                  </p:par>
                  <p:par>
                    <p:cTn id="104" fill="hold">
                      <p:stCondLst>
                        <p:cond delay="indefinite"/>
                      </p:stCondLst>
                      <p:childTnLst>
                        <p:par>
                          <p:cTn id="105" fill="hold">
                            <p:stCondLst>
                              <p:cond delay="0"/>
                            </p:stCondLst>
                            <p:childTnLst>
                              <p:par>
                                <p:cTn id="106" presetID="26" presetClass="entr" presetSubtype="0" fill="hold" nodeType="click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wipe(down)">
                                      <p:cBhvr>
                                        <p:cTn id="108" dur="580">
                                          <p:stCondLst>
                                            <p:cond delay="0"/>
                                          </p:stCondLst>
                                        </p:cTn>
                                        <p:tgtEl>
                                          <p:spTgt spid="14"/>
                                        </p:tgtEl>
                                      </p:cBhvr>
                                    </p:animEffect>
                                    <p:anim calcmode="lin" valueType="num">
                                      <p:cBhvr>
                                        <p:cTn id="109"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14" dur="26">
                                          <p:stCondLst>
                                            <p:cond delay="650"/>
                                          </p:stCondLst>
                                        </p:cTn>
                                        <p:tgtEl>
                                          <p:spTgt spid="14"/>
                                        </p:tgtEl>
                                      </p:cBhvr>
                                      <p:to x="100000" y="60000"/>
                                    </p:animScale>
                                    <p:animScale>
                                      <p:cBhvr>
                                        <p:cTn id="115" dur="166" decel="50000">
                                          <p:stCondLst>
                                            <p:cond delay="676"/>
                                          </p:stCondLst>
                                        </p:cTn>
                                        <p:tgtEl>
                                          <p:spTgt spid="14"/>
                                        </p:tgtEl>
                                      </p:cBhvr>
                                      <p:to x="100000" y="100000"/>
                                    </p:animScale>
                                    <p:animScale>
                                      <p:cBhvr>
                                        <p:cTn id="116" dur="26">
                                          <p:stCondLst>
                                            <p:cond delay="1312"/>
                                          </p:stCondLst>
                                        </p:cTn>
                                        <p:tgtEl>
                                          <p:spTgt spid="14"/>
                                        </p:tgtEl>
                                      </p:cBhvr>
                                      <p:to x="100000" y="80000"/>
                                    </p:animScale>
                                    <p:animScale>
                                      <p:cBhvr>
                                        <p:cTn id="117" dur="166" decel="50000">
                                          <p:stCondLst>
                                            <p:cond delay="1338"/>
                                          </p:stCondLst>
                                        </p:cTn>
                                        <p:tgtEl>
                                          <p:spTgt spid="14"/>
                                        </p:tgtEl>
                                      </p:cBhvr>
                                      <p:to x="100000" y="100000"/>
                                    </p:animScale>
                                    <p:animScale>
                                      <p:cBhvr>
                                        <p:cTn id="118" dur="26">
                                          <p:stCondLst>
                                            <p:cond delay="1642"/>
                                          </p:stCondLst>
                                        </p:cTn>
                                        <p:tgtEl>
                                          <p:spTgt spid="14"/>
                                        </p:tgtEl>
                                      </p:cBhvr>
                                      <p:to x="100000" y="90000"/>
                                    </p:animScale>
                                    <p:animScale>
                                      <p:cBhvr>
                                        <p:cTn id="119" dur="166" decel="50000">
                                          <p:stCondLst>
                                            <p:cond delay="1668"/>
                                          </p:stCondLst>
                                        </p:cTn>
                                        <p:tgtEl>
                                          <p:spTgt spid="14"/>
                                        </p:tgtEl>
                                      </p:cBhvr>
                                      <p:to x="100000" y="100000"/>
                                    </p:animScale>
                                    <p:animScale>
                                      <p:cBhvr>
                                        <p:cTn id="120" dur="26">
                                          <p:stCondLst>
                                            <p:cond delay="1808"/>
                                          </p:stCondLst>
                                        </p:cTn>
                                        <p:tgtEl>
                                          <p:spTgt spid="14"/>
                                        </p:tgtEl>
                                      </p:cBhvr>
                                      <p:to x="100000" y="95000"/>
                                    </p:animScale>
                                    <p:animScale>
                                      <p:cBhvr>
                                        <p:cTn id="121" dur="166" decel="50000">
                                          <p:stCondLst>
                                            <p:cond delay="1834"/>
                                          </p:stCondLst>
                                        </p:cTn>
                                        <p:tgtEl>
                                          <p:spTgt spid="14"/>
                                        </p:tgtEl>
                                      </p:cBhvr>
                                      <p:to x="100000" y="100000"/>
                                    </p:animScale>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wipe(left)">
                                      <p:cBhvr>
                                        <p:cTn id="126" dur="500"/>
                                        <p:tgtEl>
                                          <p:spTgt spid="1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4"/>
                                        </p:tgtEl>
                                        <p:attrNameLst>
                                          <p:attrName>style.visibility</p:attrName>
                                        </p:attrNameLst>
                                      </p:cBhvr>
                                      <p:to>
                                        <p:strVal val="visible"/>
                                      </p:to>
                                    </p:set>
                                    <p:animEffect transition="in" filter="wipe(left)">
                                      <p:cBhvr>
                                        <p:cTn id="131" dur="500"/>
                                        <p:tgtEl>
                                          <p:spTgt spid="2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wipe(left)">
                                      <p:cBhvr>
                                        <p:cTn id="136" dur="500"/>
                                        <p:tgtEl>
                                          <p:spTgt spid="60"/>
                                        </p:tgtEl>
                                      </p:cBhvr>
                                    </p:animEffect>
                                  </p:childTnLst>
                                </p:cTn>
                              </p:par>
                            </p:childTnLst>
                          </p:cTn>
                        </p:par>
                      </p:childTnLst>
                    </p:cTn>
                  </p:par>
                  <p:par>
                    <p:cTn id="137" fill="hold">
                      <p:stCondLst>
                        <p:cond delay="indefinite"/>
                      </p:stCondLst>
                      <p:childTnLst>
                        <p:par>
                          <p:cTn id="138" fill="hold">
                            <p:stCondLst>
                              <p:cond delay="0"/>
                            </p:stCondLst>
                            <p:childTnLst>
                              <p:par>
                                <p:cTn id="139" presetID="26" presetClass="entr" presetSubtype="0" fill="hold" nodeType="clickEffect">
                                  <p:stCondLst>
                                    <p:cond delay="0"/>
                                  </p:stCondLst>
                                  <p:childTnLst>
                                    <p:set>
                                      <p:cBhvr>
                                        <p:cTn id="140" dur="1" fill="hold">
                                          <p:stCondLst>
                                            <p:cond delay="0"/>
                                          </p:stCondLst>
                                        </p:cTn>
                                        <p:tgtEl>
                                          <p:spTgt spid="119"/>
                                        </p:tgtEl>
                                        <p:attrNameLst>
                                          <p:attrName>style.visibility</p:attrName>
                                        </p:attrNameLst>
                                      </p:cBhvr>
                                      <p:to>
                                        <p:strVal val="visible"/>
                                      </p:to>
                                    </p:set>
                                    <p:animEffect transition="in" filter="wipe(down)">
                                      <p:cBhvr>
                                        <p:cTn id="141" dur="580">
                                          <p:stCondLst>
                                            <p:cond delay="0"/>
                                          </p:stCondLst>
                                        </p:cTn>
                                        <p:tgtEl>
                                          <p:spTgt spid="119"/>
                                        </p:tgtEl>
                                      </p:cBhvr>
                                    </p:animEffect>
                                    <p:anim calcmode="lin" valueType="num">
                                      <p:cBhvr>
                                        <p:cTn id="142" dur="1822" tmFilter="0,0; 0.14,0.36; 0.43,0.73; 0.71,0.91; 1.0,1.0">
                                          <p:stCondLst>
                                            <p:cond delay="0"/>
                                          </p:stCondLst>
                                        </p:cTn>
                                        <p:tgtEl>
                                          <p:spTgt spid="119"/>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119"/>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119"/>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119"/>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119"/>
                                        </p:tgtEl>
                                        <p:attrNameLst>
                                          <p:attrName>ppt_y</p:attrName>
                                        </p:attrNameLst>
                                      </p:cBhvr>
                                      <p:tavLst>
                                        <p:tav tm="0" fmla="#ppt_y-sin(pi*$)/81">
                                          <p:val>
                                            <p:fltVal val="0"/>
                                          </p:val>
                                        </p:tav>
                                        <p:tav tm="100000">
                                          <p:val>
                                            <p:fltVal val="1"/>
                                          </p:val>
                                        </p:tav>
                                      </p:tavLst>
                                    </p:anim>
                                    <p:animScale>
                                      <p:cBhvr>
                                        <p:cTn id="147" dur="26">
                                          <p:stCondLst>
                                            <p:cond delay="650"/>
                                          </p:stCondLst>
                                        </p:cTn>
                                        <p:tgtEl>
                                          <p:spTgt spid="119"/>
                                        </p:tgtEl>
                                      </p:cBhvr>
                                      <p:to x="100000" y="60000"/>
                                    </p:animScale>
                                    <p:animScale>
                                      <p:cBhvr>
                                        <p:cTn id="148" dur="166" decel="50000">
                                          <p:stCondLst>
                                            <p:cond delay="676"/>
                                          </p:stCondLst>
                                        </p:cTn>
                                        <p:tgtEl>
                                          <p:spTgt spid="119"/>
                                        </p:tgtEl>
                                      </p:cBhvr>
                                      <p:to x="100000" y="100000"/>
                                    </p:animScale>
                                    <p:animScale>
                                      <p:cBhvr>
                                        <p:cTn id="149" dur="26">
                                          <p:stCondLst>
                                            <p:cond delay="1312"/>
                                          </p:stCondLst>
                                        </p:cTn>
                                        <p:tgtEl>
                                          <p:spTgt spid="119"/>
                                        </p:tgtEl>
                                      </p:cBhvr>
                                      <p:to x="100000" y="80000"/>
                                    </p:animScale>
                                    <p:animScale>
                                      <p:cBhvr>
                                        <p:cTn id="150" dur="166" decel="50000">
                                          <p:stCondLst>
                                            <p:cond delay="1338"/>
                                          </p:stCondLst>
                                        </p:cTn>
                                        <p:tgtEl>
                                          <p:spTgt spid="119"/>
                                        </p:tgtEl>
                                      </p:cBhvr>
                                      <p:to x="100000" y="100000"/>
                                    </p:animScale>
                                    <p:animScale>
                                      <p:cBhvr>
                                        <p:cTn id="151" dur="26">
                                          <p:stCondLst>
                                            <p:cond delay="1642"/>
                                          </p:stCondLst>
                                        </p:cTn>
                                        <p:tgtEl>
                                          <p:spTgt spid="119"/>
                                        </p:tgtEl>
                                      </p:cBhvr>
                                      <p:to x="100000" y="90000"/>
                                    </p:animScale>
                                    <p:animScale>
                                      <p:cBhvr>
                                        <p:cTn id="152" dur="166" decel="50000">
                                          <p:stCondLst>
                                            <p:cond delay="1668"/>
                                          </p:stCondLst>
                                        </p:cTn>
                                        <p:tgtEl>
                                          <p:spTgt spid="119"/>
                                        </p:tgtEl>
                                      </p:cBhvr>
                                      <p:to x="100000" y="100000"/>
                                    </p:animScale>
                                    <p:animScale>
                                      <p:cBhvr>
                                        <p:cTn id="153" dur="26">
                                          <p:stCondLst>
                                            <p:cond delay="1808"/>
                                          </p:stCondLst>
                                        </p:cTn>
                                        <p:tgtEl>
                                          <p:spTgt spid="119"/>
                                        </p:tgtEl>
                                      </p:cBhvr>
                                      <p:to x="100000" y="95000"/>
                                    </p:animScale>
                                    <p:animScale>
                                      <p:cBhvr>
                                        <p:cTn id="154" dur="166" decel="50000">
                                          <p:stCondLst>
                                            <p:cond delay="1834"/>
                                          </p:stCondLst>
                                        </p:cTn>
                                        <p:tgtEl>
                                          <p:spTgt spid="119"/>
                                        </p:tgtEl>
                                      </p:cBhvr>
                                      <p:to x="100000" y="100000"/>
                                    </p:animScale>
                                  </p:childTnLst>
                                </p:cTn>
                              </p:par>
                            </p:childTnLst>
                          </p:cTn>
                        </p:par>
                      </p:childTnLst>
                    </p:cTn>
                  </p:par>
                  <p:par>
                    <p:cTn id="155" fill="hold">
                      <p:stCondLst>
                        <p:cond delay="indefinite"/>
                      </p:stCondLst>
                      <p:childTnLst>
                        <p:par>
                          <p:cTn id="156" fill="hold">
                            <p:stCondLst>
                              <p:cond delay="0"/>
                            </p:stCondLst>
                            <p:childTnLst>
                              <p:par>
                                <p:cTn id="157" presetID="26" presetClass="entr" presetSubtype="0" fill="hold" nodeType="clickEffect">
                                  <p:stCondLst>
                                    <p:cond delay="0"/>
                                  </p:stCondLst>
                                  <p:childTnLst>
                                    <p:set>
                                      <p:cBhvr>
                                        <p:cTn id="158" dur="1" fill="hold">
                                          <p:stCondLst>
                                            <p:cond delay="0"/>
                                          </p:stCondLst>
                                        </p:cTn>
                                        <p:tgtEl>
                                          <p:spTgt spid="15"/>
                                        </p:tgtEl>
                                        <p:attrNameLst>
                                          <p:attrName>style.visibility</p:attrName>
                                        </p:attrNameLst>
                                      </p:cBhvr>
                                      <p:to>
                                        <p:strVal val="visible"/>
                                      </p:to>
                                    </p:set>
                                    <p:animEffect transition="in" filter="wipe(down)">
                                      <p:cBhvr>
                                        <p:cTn id="159" dur="580">
                                          <p:stCondLst>
                                            <p:cond delay="0"/>
                                          </p:stCondLst>
                                        </p:cTn>
                                        <p:tgtEl>
                                          <p:spTgt spid="15"/>
                                        </p:tgtEl>
                                      </p:cBhvr>
                                    </p:animEffect>
                                    <p:anim calcmode="lin" valueType="num">
                                      <p:cBhvr>
                                        <p:cTn id="16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65" dur="26">
                                          <p:stCondLst>
                                            <p:cond delay="650"/>
                                          </p:stCondLst>
                                        </p:cTn>
                                        <p:tgtEl>
                                          <p:spTgt spid="15"/>
                                        </p:tgtEl>
                                      </p:cBhvr>
                                      <p:to x="100000" y="60000"/>
                                    </p:animScale>
                                    <p:animScale>
                                      <p:cBhvr>
                                        <p:cTn id="166" dur="166" decel="50000">
                                          <p:stCondLst>
                                            <p:cond delay="676"/>
                                          </p:stCondLst>
                                        </p:cTn>
                                        <p:tgtEl>
                                          <p:spTgt spid="15"/>
                                        </p:tgtEl>
                                      </p:cBhvr>
                                      <p:to x="100000" y="100000"/>
                                    </p:animScale>
                                    <p:animScale>
                                      <p:cBhvr>
                                        <p:cTn id="167" dur="26">
                                          <p:stCondLst>
                                            <p:cond delay="1312"/>
                                          </p:stCondLst>
                                        </p:cTn>
                                        <p:tgtEl>
                                          <p:spTgt spid="15"/>
                                        </p:tgtEl>
                                      </p:cBhvr>
                                      <p:to x="100000" y="80000"/>
                                    </p:animScale>
                                    <p:animScale>
                                      <p:cBhvr>
                                        <p:cTn id="168" dur="166" decel="50000">
                                          <p:stCondLst>
                                            <p:cond delay="1338"/>
                                          </p:stCondLst>
                                        </p:cTn>
                                        <p:tgtEl>
                                          <p:spTgt spid="15"/>
                                        </p:tgtEl>
                                      </p:cBhvr>
                                      <p:to x="100000" y="100000"/>
                                    </p:animScale>
                                    <p:animScale>
                                      <p:cBhvr>
                                        <p:cTn id="169" dur="26">
                                          <p:stCondLst>
                                            <p:cond delay="1642"/>
                                          </p:stCondLst>
                                        </p:cTn>
                                        <p:tgtEl>
                                          <p:spTgt spid="15"/>
                                        </p:tgtEl>
                                      </p:cBhvr>
                                      <p:to x="100000" y="90000"/>
                                    </p:animScale>
                                    <p:animScale>
                                      <p:cBhvr>
                                        <p:cTn id="170" dur="166" decel="50000">
                                          <p:stCondLst>
                                            <p:cond delay="1668"/>
                                          </p:stCondLst>
                                        </p:cTn>
                                        <p:tgtEl>
                                          <p:spTgt spid="15"/>
                                        </p:tgtEl>
                                      </p:cBhvr>
                                      <p:to x="100000" y="100000"/>
                                    </p:animScale>
                                    <p:animScale>
                                      <p:cBhvr>
                                        <p:cTn id="171" dur="26">
                                          <p:stCondLst>
                                            <p:cond delay="1808"/>
                                          </p:stCondLst>
                                        </p:cTn>
                                        <p:tgtEl>
                                          <p:spTgt spid="15"/>
                                        </p:tgtEl>
                                      </p:cBhvr>
                                      <p:to x="100000" y="95000"/>
                                    </p:animScale>
                                    <p:animScale>
                                      <p:cBhvr>
                                        <p:cTn id="172" dur="166" decel="50000">
                                          <p:stCondLst>
                                            <p:cond delay="1834"/>
                                          </p:stCondLst>
                                        </p:cTn>
                                        <p:tgtEl>
                                          <p:spTgt spid="15"/>
                                        </p:tgtEl>
                                      </p:cBhvr>
                                      <p:to x="100000" y="100000"/>
                                    </p:animScale>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0"/>
                                        </p:tgtEl>
                                        <p:attrNameLst>
                                          <p:attrName>style.visibility</p:attrName>
                                        </p:attrNameLst>
                                      </p:cBhvr>
                                      <p:to>
                                        <p:strVal val="visible"/>
                                      </p:to>
                                    </p:set>
                                    <p:animEffect transition="in" filter="wipe(left)">
                                      <p:cBhvr>
                                        <p:cTn id="177" dur="500"/>
                                        <p:tgtEl>
                                          <p:spTgt spid="20"/>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121"/>
                                        </p:tgtEl>
                                        <p:attrNameLst>
                                          <p:attrName>style.visibility</p:attrName>
                                        </p:attrNameLst>
                                      </p:cBhvr>
                                      <p:to>
                                        <p:strVal val="visible"/>
                                      </p:to>
                                    </p:set>
                                    <p:animEffect transition="in" filter="wipe(left)">
                                      <p:cBhvr>
                                        <p:cTn id="182" dur="500"/>
                                        <p:tgtEl>
                                          <p:spTgt spid="121"/>
                                        </p:tgtEl>
                                      </p:cBhvr>
                                    </p:animEffect>
                                  </p:childTnLst>
                                </p:cTn>
                              </p:par>
                              <p:par>
                                <p:cTn id="183" presetID="22" presetClass="entr" presetSubtype="8" fill="hold" nodeType="withEffect">
                                  <p:stCondLst>
                                    <p:cond delay="0"/>
                                  </p:stCondLst>
                                  <p:childTnLst>
                                    <p:set>
                                      <p:cBhvr>
                                        <p:cTn id="184" dur="1" fill="hold">
                                          <p:stCondLst>
                                            <p:cond delay="0"/>
                                          </p:stCondLst>
                                        </p:cTn>
                                        <p:tgtEl>
                                          <p:spTgt spid="25"/>
                                        </p:tgtEl>
                                        <p:attrNameLst>
                                          <p:attrName>style.visibility</p:attrName>
                                        </p:attrNameLst>
                                      </p:cBhvr>
                                      <p:to>
                                        <p:strVal val="visible"/>
                                      </p:to>
                                    </p:set>
                                    <p:animEffect transition="in" filter="wipe(left)">
                                      <p:cBhvr>
                                        <p:cTn id="185" dur="500"/>
                                        <p:tgtEl>
                                          <p:spTgt spid="25"/>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70"/>
                                        </p:tgtEl>
                                        <p:attrNameLst>
                                          <p:attrName>style.visibility</p:attrName>
                                        </p:attrNameLst>
                                      </p:cBhvr>
                                      <p:to>
                                        <p:strVal val="visible"/>
                                      </p:to>
                                    </p:set>
                                    <p:animEffect transition="in" filter="wipe(left)">
                                      <p:cBhvr>
                                        <p:cTn id="190" dur="500"/>
                                        <p:tgtEl>
                                          <p:spTgt spid="7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124"/>
                                        </p:tgtEl>
                                        <p:attrNameLst>
                                          <p:attrName>style.visibility</p:attrName>
                                        </p:attrNameLst>
                                      </p:cBhvr>
                                      <p:to>
                                        <p:strVal val="visible"/>
                                      </p:to>
                                    </p:set>
                                    <p:animEffect transition="in" filter="wipe(left)">
                                      <p:cBhvr>
                                        <p:cTn id="195" dur="500"/>
                                        <p:tgtEl>
                                          <p:spTgt spid="124"/>
                                        </p:tgtEl>
                                      </p:cBhvr>
                                    </p:animEffect>
                                  </p:childTnLst>
                                </p:cTn>
                              </p:par>
                            </p:childTnLst>
                          </p:cTn>
                        </p:par>
                      </p:childTnLst>
                    </p:cTn>
                  </p:par>
                  <p:par>
                    <p:cTn id="196" fill="hold">
                      <p:stCondLst>
                        <p:cond delay="indefinite"/>
                      </p:stCondLst>
                      <p:childTnLst>
                        <p:par>
                          <p:cTn id="197" fill="hold">
                            <p:stCondLst>
                              <p:cond delay="0"/>
                            </p:stCondLst>
                            <p:childTnLst>
                              <p:par>
                                <p:cTn id="198" presetID="31" presetClass="entr" presetSubtype="0" fill="hold" nodeType="clickEffect">
                                  <p:stCondLst>
                                    <p:cond delay="0"/>
                                  </p:stCondLst>
                                  <p:childTnLst>
                                    <p:set>
                                      <p:cBhvr>
                                        <p:cTn id="199" dur="1" fill="hold">
                                          <p:stCondLst>
                                            <p:cond delay="0"/>
                                          </p:stCondLst>
                                        </p:cTn>
                                        <p:tgtEl>
                                          <p:spTgt spid="67"/>
                                        </p:tgtEl>
                                        <p:attrNameLst>
                                          <p:attrName>style.visibility</p:attrName>
                                        </p:attrNameLst>
                                      </p:cBhvr>
                                      <p:to>
                                        <p:strVal val="visible"/>
                                      </p:to>
                                    </p:set>
                                    <p:anim calcmode="lin" valueType="num">
                                      <p:cBhvr>
                                        <p:cTn id="200" dur="1000" fill="hold"/>
                                        <p:tgtEl>
                                          <p:spTgt spid="67"/>
                                        </p:tgtEl>
                                        <p:attrNameLst>
                                          <p:attrName>ppt_w</p:attrName>
                                        </p:attrNameLst>
                                      </p:cBhvr>
                                      <p:tavLst>
                                        <p:tav tm="0">
                                          <p:val>
                                            <p:fltVal val="0"/>
                                          </p:val>
                                        </p:tav>
                                        <p:tav tm="100000">
                                          <p:val>
                                            <p:strVal val="#ppt_w"/>
                                          </p:val>
                                        </p:tav>
                                      </p:tavLst>
                                    </p:anim>
                                    <p:anim calcmode="lin" valueType="num">
                                      <p:cBhvr>
                                        <p:cTn id="201" dur="1000" fill="hold"/>
                                        <p:tgtEl>
                                          <p:spTgt spid="67"/>
                                        </p:tgtEl>
                                        <p:attrNameLst>
                                          <p:attrName>ppt_h</p:attrName>
                                        </p:attrNameLst>
                                      </p:cBhvr>
                                      <p:tavLst>
                                        <p:tav tm="0">
                                          <p:val>
                                            <p:fltVal val="0"/>
                                          </p:val>
                                        </p:tav>
                                        <p:tav tm="100000">
                                          <p:val>
                                            <p:strVal val="#ppt_h"/>
                                          </p:val>
                                        </p:tav>
                                      </p:tavLst>
                                    </p:anim>
                                    <p:anim calcmode="lin" valueType="num">
                                      <p:cBhvr>
                                        <p:cTn id="202" dur="1000" fill="hold"/>
                                        <p:tgtEl>
                                          <p:spTgt spid="67"/>
                                        </p:tgtEl>
                                        <p:attrNameLst>
                                          <p:attrName>style.rotation</p:attrName>
                                        </p:attrNameLst>
                                      </p:cBhvr>
                                      <p:tavLst>
                                        <p:tav tm="0">
                                          <p:val>
                                            <p:fltVal val="90"/>
                                          </p:val>
                                        </p:tav>
                                        <p:tav tm="100000">
                                          <p:val>
                                            <p:fltVal val="0"/>
                                          </p:val>
                                        </p:tav>
                                      </p:tavLst>
                                    </p:anim>
                                    <p:animEffect transition="in" filter="fade">
                                      <p:cBhvr>
                                        <p:cTn id="203" dur="1000"/>
                                        <p:tgtEl>
                                          <p:spTgt spid="67"/>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nodeType="clickEffect">
                                  <p:stCondLst>
                                    <p:cond delay="0"/>
                                  </p:stCondLst>
                                  <p:childTnLst>
                                    <p:set>
                                      <p:cBhvr>
                                        <p:cTn id="207" dur="1" fill="hold">
                                          <p:stCondLst>
                                            <p:cond delay="0"/>
                                          </p:stCondLst>
                                        </p:cTn>
                                        <p:tgtEl>
                                          <p:spTgt spid="97"/>
                                        </p:tgtEl>
                                        <p:attrNameLst>
                                          <p:attrName>style.visibility</p:attrName>
                                        </p:attrNameLst>
                                      </p:cBhvr>
                                      <p:to>
                                        <p:strVal val="visible"/>
                                      </p:to>
                                    </p:set>
                                    <p:animEffect transition="in" filter="wipe(down)">
                                      <p:cBhvr>
                                        <p:cTn id="208" dur="500"/>
                                        <p:tgtEl>
                                          <p:spTgt spid="97"/>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nodeType="clickEffect">
                                  <p:stCondLst>
                                    <p:cond delay="0"/>
                                  </p:stCondLst>
                                  <p:childTnLst>
                                    <p:set>
                                      <p:cBhvr>
                                        <p:cTn id="212" dur="1" fill="hold">
                                          <p:stCondLst>
                                            <p:cond delay="0"/>
                                          </p:stCondLst>
                                        </p:cTn>
                                        <p:tgtEl>
                                          <p:spTgt spid="99"/>
                                        </p:tgtEl>
                                        <p:attrNameLst>
                                          <p:attrName>style.visibility</p:attrName>
                                        </p:attrNameLst>
                                      </p:cBhvr>
                                      <p:to>
                                        <p:strVal val="visible"/>
                                      </p:to>
                                    </p:set>
                                    <p:animEffect transition="in" filter="wipe(left)">
                                      <p:cBhvr>
                                        <p:cTn id="213" dur="500"/>
                                        <p:tgtEl>
                                          <p:spTgt spid="99"/>
                                        </p:tgtEl>
                                      </p:cBhvr>
                                    </p:animEffect>
                                  </p:childTnLst>
                                </p:cTn>
                              </p:par>
                            </p:childTnLst>
                          </p:cTn>
                        </p:par>
                      </p:childTnLst>
                    </p:cTn>
                  </p:par>
                  <p:par>
                    <p:cTn id="214" fill="hold">
                      <p:stCondLst>
                        <p:cond delay="indefinite"/>
                      </p:stCondLst>
                      <p:childTnLst>
                        <p:par>
                          <p:cTn id="215" fill="hold">
                            <p:stCondLst>
                              <p:cond delay="0"/>
                            </p:stCondLst>
                            <p:childTnLst>
                              <p:par>
                                <p:cTn id="216" presetID="26" presetClass="entr" presetSubtype="0" fill="hold" nodeType="clickEffect">
                                  <p:stCondLst>
                                    <p:cond delay="0"/>
                                  </p:stCondLst>
                                  <p:childTnLst>
                                    <p:set>
                                      <p:cBhvr>
                                        <p:cTn id="217" dur="1" fill="hold">
                                          <p:stCondLst>
                                            <p:cond delay="0"/>
                                          </p:stCondLst>
                                        </p:cTn>
                                        <p:tgtEl>
                                          <p:spTgt spid="106"/>
                                        </p:tgtEl>
                                        <p:attrNameLst>
                                          <p:attrName>style.visibility</p:attrName>
                                        </p:attrNameLst>
                                      </p:cBhvr>
                                      <p:to>
                                        <p:strVal val="visible"/>
                                      </p:to>
                                    </p:set>
                                    <p:animEffect transition="in" filter="wipe(down)">
                                      <p:cBhvr>
                                        <p:cTn id="218" dur="580">
                                          <p:stCondLst>
                                            <p:cond delay="0"/>
                                          </p:stCondLst>
                                        </p:cTn>
                                        <p:tgtEl>
                                          <p:spTgt spid="106"/>
                                        </p:tgtEl>
                                      </p:cBhvr>
                                    </p:animEffect>
                                    <p:anim calcmode="lin" valueType="num">
                                      <p:cBhvr>
                                        <p:cTn id="219" dur="1822" tmFilter="0,0; 0.14,0.36; 0.43,0.73; 0.71,0.91; 1.0,1.0">
                                          <p:stCondLst>
                                            <p:cond delay="0"/>
                                          </p:stCondLst>
                                        </p:cTn>
                                        <p:tgtEl>
                                          <p:spTgt spid="106"/>
                                        </p:tgtEl>
                                        <p:attrNameLst>
                                          <p:attrName>ppt_x</p:attrName>
                                        </p:attrNameLst>
                                      </p:cBhvr>
                                      <p:tavLst>
                                        <p:tav tm="0">
                                          <p:val>
                                            <p:strVal val="#ppt_x-0.25"/>
                                          </p:val>
                                        </p:tav>
                                        <p:tav tm="100000">
                                          <p:val>
                                            <p:strVal val="#ppt_x"/>
                                          </p:val>
                                        </p:tav>
                                      </p:tavLst>
                                    </p:anim>
                                    <p:anim calcmode="lin" valueType="num">
                                      <p:cBhvr>
                                        <p:cTn id="220" dur="664" tmFilter="0.0,0.0; 0.25,0.07; 0.50,0.2; 0.75,0.467; 1.0,1.0">
                                          <p:stCondLst>
                                            <p:cond delay="0"/>
                                          </p:stCondLst>
                                        </p:cTn>
                                        <p:tgtEl>
                                          <p:spTgt spid="106"/>
                                        </p:tgtEl>
                                        <p:attrNameLst>
                                          <p:attrName>ppt_y</p:attrName>
                                        </p:attrNameLst>
                                      </p:cBhvr>
                                      <p:tavLst>
                                        <p:tav tm="0" fmla="#ppt_y-sin(pi*$)/3">
                                          <p:val>
                                            <p:fltVal val="0.5"/>
                                          </p:val>
                                        </p:tav>
                                        <p:tav tm="100000">
                                          <p:val>
                                            <p:fltVal val="1"/>
                                          </p:val>
                                        </p:tav>
                                      </p:tavLst>
                                    </p:anim>
                                    <p:anim calcmode="lin" valueType="num">
                                      <p:cBhvr>
                                        <p:cTn id="221" dur="664" tmFilter="0, 0; 0.125,0.2665; 0.25,0.4; 0.375,0.465; 0.5,0.5;  0.625,0.535; 0.75,0.6; 0.875,0.7335; 1,1">
                                          <p:stCondLst>
                                            <p:cond delay="664"/>
                                          </p:stCondLst>
                                        </p:cTn>
                                        <p:tgtEl>
                                          <p:spTgt spid="106"/>
                                        </p:tgtEl>
                                        <p:attrNameLst>
                                          <p:attrName>ppt_y</p:attrName>
                                        </p:attrNameLst>
                                      </p:cBhvr>
                                      <p:tavLst>
                                        <p:tav tm="0" fmla="#ppt_y-sin(pi*$)/9">
                                          <p:val>
                                            <p:fltVal val="0"/>
                                          </p:val>
                                        </p:tav>
                                        <p:tav tm="100000">
                                          <p:val>
                                            <p:fltVal val="1"/>
                                          </p:val>
                                        </p:tav>
                                      </p:tavLst>
                                    </p:anim>
                                    <p:anim calcmode="lin" valueType="num">
                                      <p:cBhvr>
                                        <p:cTn id="222" dur="332" tmFilter="0, 0; 0.125,0.2665; 0.25,0.4; 0.375,0.465; 0.5,0.5;  0.625,0.535; 0.75,0.6; 0.875,0.7335; 1,1">
                                          <p:stCondLst>
                                            <p:cond delay="1324"/>
                                          </p:stCondLst>
                                        </p:cTn>
                                        <p:tgtEl>
                                          <p:spTgt spid="106"/>
                                        </p:tgtEl>
                                        <p:attrNameLst>
                                          <p:attrName>ppt_y</p:attrName>
                                        </p:attrNameLst>
                                      </p:cBhvr>
                                      <p:tavLst>
                                        <p:tav tm="0" fmla="#ppt_y-sin(pi*$)/27">
                                          <p:val>
                                            <p:fltVal val="0"/>
                                          </p:val>
                                        </p:tav>
                                        <p:tav tm="100000">
                                          <p:val>
                                            <p:fltVal val="1"/>
                                          </p:val>
                                        </p:tav>
                                      </p:tavLst>
                                    </p:anim>
                                    <p:anim calcmode="lin" valueType="num">
                                      <p:cBhvr>
                                        <p:cTn id="223" dur="164" tmFilter="0, 0; 0.125,0.2665; 0.25,0.4; 0.375,0.465; 0.5,0.5;  0.625,0.535; 0.75,0.6; 0.875,0.7335; 1,1">
                                          <p:stCondLst>
                                            <p:cond delay="1656"/>
                                          </p:stCondLst>
                                        </p:cTn>
                                        <p:tgtEl>
                                          <p:spTgt spid="106"/>
                                        </p:tgtEl>
                                        <p:attrNameLst>
                                          <p:attrName>ppt_y</p:attrName>
                                        </p:attrNameLst>
                                      </p:cBhvr>
                                      <p:tavLst>
                                        <p:tav tm="0" fmla="#ppt_y-sin(pi*$)/81">
                                          <p:val>
                                            <p:fltVal val="0"/>
                                          </p:val>
                                        </p:tav>
                                        <p:tav tm="100000">
                                          <p:val>
                                            <p:fltVal val="1"/>
                                          </p:val>
                                        </p:tav>
                                      </p:tavLst>
                                    </p:anim>
                                    <p:animScale>
                                      <p:cBhvr>
                                        <p:cTn id="224" dur="26">
                                          <p:stCondLst>
                                            <p:cond delay="650"/>
                                          </p:stCondLst>
                                        </p:cTn>
                                        <p:tgtEl>
                                          <p:spTgt spid="106"/>
                                        </p:tgtEl>
                                      </p:cBhvr>
                                      <p:to x="100000" y="60000"/>
                                    </p:animScale>
                                    <p:animScale>
                                      <p:cBhvr>
                                        <p:cTn id="225" dur="166" decel="50000">
                                          <p:stCondLst>
                                            <p:cond delay="676"/>
                                          </p:stCondLst>
                                        </p:cTn>
                                        <p:tgtEl>
                                          <p:spTgt spid="106"/>
                                        </p:tgtEl>
                                      </p:cBhvr>
                                      <p:to x="100000" y="100000"/>
                                    </p:animScale>
                                    <p:animScale>
                                      <p:cBhvr>
                                        <p:cTn id="226" dur="26">
                                          <p:stCondLst>
                                            <p:cond delay="1312"/>
                                          </p:stCondLst>
                                        </p:cTn>
                                        <p:tgtEl>
                                          <p:spTgt spid="106"/>
                                        </p:tgtEl>
                                      </p:cBhvr>
                                      <p:to x="100000" y="80000"/>
                                    </p:animScale>
                                    <p:animScale>
                                      <p:cBhvr>
                                        <p:cTn id="227" dur="166" decel="50000">
                                          <p:stCondLst>
                                            <p:cond delay="1338"/>
                                          </p:stCondLst>
                                        </p:cTn>
                                        <p:tgtEl>
                                          <p:spTgt spid="106"/>
                                        </p:tgtEl>
                                      </p:cBhvr>
                                      <p:to x="100000" y="100000"/>
                                    </p:animScale>
                                    <p:animScale>
                                      <p:cBhvr>
                                        <p:cTn id="228" dur="26">
                                          <p:stCondLst>
                                            <p:cond delay="1642"/>
                                          </p:stCondLst>
                                        </p:cTn>
                                        <p:tgtEl>
                                          <p:spTgt spid="106"/>
                                        </p:tgtEl>
                                      </p:cBhvr>
                                      <p:to x="100000" y="90000"/>
                                    </p:animScale>
                                    <p:animScale>
                                      <p:cBhvr>
                                        <p:cTn id="229" dur="166" decel="50000">
                                          <p:stCondLst>
                                            <p:cond delay="1668"/>
                                          </p:stCondLst>
                                        </p:cTn>
                                        <p:tgtEl>
                                          <p:spTgt spid="106"/>
                                        </p:tgtEl>
                                      </p:cBhvr>
                                      <p:to x="100000" y="100000"/>
                                    </p:animScale>
                                    <p:animScale>
                                      <p:cBhvr>
                                        <p:cTn id="230" dur="26">
                                          <p:stCondLst>
                                            <p:cond delay="1808"/>
                                          </p:stCondLst>
                                        </p:cTn>
                                        <p:tgtEl>
                                          <p:spTgt spid="106"/>
                                        </p:tgtEl>
                                      </p:cBhvr>
                                      <p:to x="100000" y="95000"/>
                                    </p:animScale>
                                    <p:animScale>
                                      <p:cBhvr>
                                        <p:cTn id="231" dur="166" decel="50000">
                                          <p:stCondLst>
                                            <p:cond delay="1834"/>
                                          </p:stCondLst>
                                        </p:cTn>
                                        <p:tgtEl>
                                          <p:spTgt spid="106"/>
                                        </p:tgtEl>
                                      </p:cBhvr>
                                      <p:to x="100000" y="100000"/>
                                    </p:animScale>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100"/>
                                        </p:tgtEl>
                                        <p:attrNameLst>
                                          <p:attrName>style.visibility</p:attrName>
                                        </p:attrNameLst>
                                      </p:cBhvr>
                                      <p:to>
                                        <p:strVal val="visible"/>
                                      </p:to>
                                    </p:set>
                                    <p:animEffect transition="in" filter="wipe(left)">
                                      <p:cBhvr>
                                        <p:cTn id="236" dur="500"/>
                                        <p:tgtEl>
                                          <p:spTgt spid="100"/>
                                        </p:tgtEl>
                                      </p:cBhvr>
                                    </p:animEffect>
                                  </p:childTnLst>
                                </p:cTn>
                              </p:par>
                            </p:childTnLst>
                          </p:cTn>
                        </p:par>
                      </p:childTnLst>
                    </p:cTn>
                  </p:par>
                  <p:par>
                    <p:cTn id="237" fill="hold">
                      <p:stCondLst>
                        <p:cond delay="indefinite"/>
                      </p:stCondLst>
                      <p:childTnLst>
                        <p:par>
                          <p:cTn id="238" fill="hold">
                            <p:stCondLst>
                              <p:cond delay="0"/>
                            </p:stCondLst>
                            <p:childTnLst>
                              <p:par>
                                <p:cTn id="239" presetID="26" presetClass="entr" presetSubtype="0" fill="hold" nodeType="clickEffect">
                                  <p:stCondLst>
                                    <p:cond delay="0"/>
                                  </p:stCondLst>
                                  <p:childTnLst>
                                    <p:set>
                                      <p:cBhvr>
                                        <p:cTn id="240" dur="1" fill="hold">
                                          <p:stCondLst>
                                            <p:cond delay="0"/>
                                          </p:stCondLst>
                                        </p:cTn>
                                        <p:tgtEl>
                                          <p:spTgt spid="107"/>
                                        </p:tgtEl>
                                        <p:attrNameLst>
                                          <p:attrName>style.visibility</p:attrName>
                                        </p:attrNameLst>
                                      </p:cBhvr>
                                      <p:to>
                                        <p:strVal val="visible"/>
                                      </p:to>
                                    </p:set>
                                    <p:animEffect transition="in" filter="wipe(down)">
                                      <p:cBhvr>
                                        <p:cTn id="241" dur="580">
                                          <p:stCondLst>
                                            <p:cond delay="0"/>
                                          </p:stCondLst>
                                        </p:cTn>
                                        <p:tgtEl>
                                          <p:spTgt spid="107"/>
                                        </p:tgtEl>
                                      </p:cBhvr>
                                    </p:animEffect>
                                    <p:anim calcmode="lin" valueType="num">
                                      <p:cBhvr>
                                        <p:cTn id="242" dur="1822" tmFilter="0,0; 0.14,0.36; 0.43,0.73; 0.71,0.91; 1.0,1.0">
                                          <p:stCondLst>
                                            <p:cond delay="0"/>
                                          </p:stCondLst>
                                        </p:cTn>
                                        <p:tgtEl>
                                          <p:spTgt spid="107"/>
                                        </p:tgtEl>
                                        <p:attrNameLst>
                                          <p:attrName>ppt_x</p:attrName>
                                        </p:attrNameLst>
                                      </p:cBhvr>
                                      <p:tavLst>
                                        <p:tav tm="0">
                                          <p:val>
                                            <p:strVal val="#ppt_x-0.25"/>
                                          </p:val>
                                        </p:tav>
                                        <p:tav tm="100000">
                                          <p:val>
                                            <p:strVal val="#ppt_x"/>
                                          </p:val>
                                        </p:tav>
                                      </p:tavLst>
                                    </p:anim>
                                    <p:anim calcmode="lin" valueType="num">
                                      <p:cBhvr>
                                        <p:cTn id="243" dur="664" tmFilter="0.0,0.0; 0.25,0.07; 0.50,0.2; 0.75,0.467; 1.0,1.0">
                                          <p:stCondLst>
                                            <p:cond delay="0"/>
                                          </p:stCondLst>
                                        </p:cTn>
                                        <p:tgtEl>
                                          <p:spTgt spid="107"/>
                                        </p:tgtEl>
                                        <p:attrNameLst>
                                          <p:attrName>ppt_y</p:attrName>
                                        </p:attrNameLst>
                                      </p:cBhvr>
                                      <p:tavLst>
                                        <p:tav tm="0" fmla="#ppt_y-sin(pi*$)/3">
                                          <p:val>
                                            <p:fltVal val="0.5"/>
                                          </p:val>
                                        </p:tav>
                                        <p:tav tm="100000">
                                          <p:val>
                                            <p:fltVal val="1"/>
                                          </p:val>
                                        </p:tav>
                                      </p:tavLst>
                                    </p:anim>
                                    <p:anim calcmode="lin" valueType="num">
                                      <p:cBhvr>
                                        <p:cTn id="244" dur="664" tmFilter="0, 0; 0.125,0.2665; 0.25,0.4; 0.375,0.465; 0.5,0.5;  0.625,0.535; 0.75,0.6; 0.875,0.7335; 1,1">
                                          <p:stCondLst>
                                            <p:cond delay="664"/>
                                          </p:stCondLst>
                                        </p:cTn>
                                        <p:tgtEl>
                                          <p:spTgt spid="107"/>
                                        </p:tgtEl>
                                        <p:attrNameLst>
                                          <p:attrName>ppt_y</p:attrName>
                                        </p:attrNameLst>
                                      </p:cBhvr>
                                      <p:tavLst>
                                        <p:tav tm="0" fmla="#ppt_y-sin(pi*$)/9">
                                          <p:val>
                                            <p:fltVal val="0"/>
                                          </p:val>
                                        </p:tav>
                                        <p:tav tm="100000">
                                          <p:val>
                                            <p:fltVal val="1"/>
                                          </p:val>
                                        </p:tav>
                                      </p:tavLst>
                                    </p:anim>
                                    <p:anim calcmode="lin" valueType="num">
                                      <p:cBhvr>
                                        <p:cTn id="245" dur="332" tmFilter="0, 0; 0.125,0.2665; 0.25,0.4; 0.375,0.465; 0.5,0.5;  0.625,0.535; 0.75,0.6; 0.875,0.7335; 1,1">
                                          <p:stCondLst>
                                            <p:cond delay="1324"/>
                                          </p:stCondLst>
                                        </p:cTn>
                                        <p:tgtEl>
                                          <p:spTgt spid="107"/>
                                        </p:tgtEl>
                                        <p:attrNameLst>
                                          <p:attrName>ppt_y</p:attrName>
                                        </p:attrNameLst>
                                      </p:cBhvr>
                                      <p:tavLst>
                                        <p:tav tm="0" fmla="#ppt_y-sin(pi*$)/27">
                                          <p:val>
                                            <p:fltVal val="0"/>
                                          </p:val>
                                        </p:tav>
                                        <p:tav tm="100000">
                                          <p:val>
                                            <p:fltVal val="1"/>
                                          </p:val>
                                        </p:tav>
                                      </p:tavLst>
                                    </p:anim>
                                    <p:anim calcmode="lin" valueType="num">
                                      <p:cBhvr>
                                        <p:cTn id="246" dur="164" tmFilter="0, 0; 0.125,0.2665; 0.25,0.4; 0.375,0.465; 0.5,0.5;  0.625,0.535; 0.75,0.6; 0.875,0.7335; 1,1">
                                          <p:stCondLst>
                                            <p:cond delay="1656"/>
                                          </p:stCondLst>
                                        </p:cTn>
                                        <p:tgtEl>
                                          <p:spTgt spid="107"/>
                                        </p:tgtEl>
                                        <p:attrNameLst>
                                          <p:attrName>ppt_y</p:attrName>
                                        </p:attrNameLst>
                                      </p:cBhvr>
                                      <p:tavLst>
                                        <p:tav tm="0" fmla="#ppt_y-sin(pi*$)/81">
                                          <p:val>
                                            <p:fltVal val="0"/>
                                          </p:val>
                                        </p:tav>
                                        <p:tav tm="100000">
                                          <p:val>
                                            <p:fltVal val="1"/>
                                          </p:val>
                                        </p:tav>
                                      </p:tavLst>
                                    </p:anim>
                                    <p:animScale>
                                      <p:cBhvr>
                                        <p:cTn id="247" dur="26">
                                          <p:stCondLst>
                                            <p:cond delay="650"/>
                                          </p:stCondLst>
                                        </p:cTn>
                                        <p:tgtEl>
                                          <p:spTgt spid="107"/>
                                        </p:tgtEl>
                                      </p:cBhvr>
                                      <p:to x="100000" y="60000"/>
                                    </p:animScale>
                                    <p:animScale>
                                      <p:cBhvr>
                                        <p:cTn id="248" dur="166" decel="50000">
                                          <p:stCondLst>
                                            <p:cond delay="676"/>
                                          </p:stCondLst>
                                        </p:cTn>
                                        <p:tgtEl>
                                          <p:spTgt spid="107"/>
                                        </p:tgtEl>
                                      </p:cBhvr>
                                      <p:to x="100000" y="100000"/>
                                    </p:animScale>
                                    <p:animScale>
                                      <p:cBhvr>
                                        <p:cTn id="249" dur="26">
                                          <p:stCondLst>
                                            <p:cond delay="1312"/>
                                          </p:stCondLst>
                                        </p:cTn>
                                        <p:tgtEl>
                                          <p:spTgt spid="107"/>
                                        </p:tgtEl>
                                      </p:cBhvr>
                                      <p:to x="100000" y="80000"/>
                                    </p:animScale>
                                    <p:animScale>
                                      <p:cBhvr>
                                        <p:cTn id="250" dur="166" decel="50000">
                                          <p:stCondLst>
                                            <p:cond delay="1338"/>
                                          </p:stCondLst>
                                        </p:cTn>
                                        <p:tgtEl>
                                          <p:spTgt spid="107"/>
                                        </p:tgtEl>
                                      </p:cBhvr>
                                      <p:to x="100000" y="100000"/>
                                    </p:animScale>
                                    <p:animScale>
                                      <p:cBhvr>
                                        <p:cTn id="251" dur="26">
                                          <p:stCondLst>
                                            <p:cond delay="1642"/>
                                          </p:stCondLst>
                                        </p:cTn>
                                        <p:tgtEl>
                                          <p:spTgt spid="107"/>
                                        </p:tgtEl>
                                      </p:cBhvr>
                                      <p:to x="100000" y="90000"/>
                                    </p:animScale>
                                    <p:animScale>
                                      <p:cBhvr>
                                        <p:cTn id="252" dur="166" decel="50000">
                                          <p:stCondLst>
                                            <p:cond delay="1668"/>
                                          </p:stCondLst>
                                        </p:cTn>
                                        <p:tgtEl>
                                          <p:spTgt spid="107"/>
                                        </p:tgtEl>
                                      </p:cBhvr>
                                      <p:to x="100000" y="100000"/>
                                    </p:animScale>
                                    <p:animScale>
                                      <p:cBhvr>
                                        <p:cTn id="253" dur="26">
                                          <p:stCondLst>
                                            <p:cond delay="1808"/>
                                          </p:stCondLst>
                                        </p:cTn>
                                        <p:tgtEl>
                                          <p:spTgt spid="107"/>
                                        </p:tgtEl>
                                      </p:cBhvr>
                                      <p:to x="100000" y="95000"/>
                                    </p:animScale>
                                    <p:animScale>
                                      <p:cBhvr>
                                        <p:cTn id="254" dur="166" decel="50000">
                                          <p:stCondLst>
                                            <p:cond delay="1834"/>
                                          </p:stCondLst>
                                        </p:cTn>
                                        <p:tgtEl>
                                          <p:spTgt spid="107"/>
                                        </p:tgtEl>
                                      </p:cBhvr>
                                      <p:to x="100000" y="100000"/>
                                    </p:animScale>
                                  </p:childTnLst>
                                </p:cTn>
                              </p:par>
                            </p:childTnLst>
                          </p:cTn>
                        </p:par>
                      </p:childTnLst>
                    </p:cTn>
                  </p:par>
                  <p:par>
                    <p:cTn id="255" fill="hold">
                      <p:stCondLst>
                        <p:cond delay="indefinite"/>
                      </p:stCondLst>
                      <p:childTnLst>
                        <p:par>
                          <p:cTn id="256" fill="hold">
                            <p:stCondLst>
                              <p:cond delay="0"/>
                            </p:stCondLst>
                            <p:childTnLst>
                              <p:par>
                                <p:cTn id="257" presetID="26" presetClass="entr" presetSubtype="0" fill="hold" nodeType="clickEffect">
                                  <p:stCondLst>
                                    <p:cond delay="0"/>
                                  </p:stCondLst>
                                  <p:childTnLst>
                                    <p:set>
                                      <p:cBhvr>
                                        <p:cTn id="258" dur="1" fill="hold">
                                          <p:stCondLst>
                                            <p:cond delay="0"/>
                                          </p:stCondLst>
                                        </p:cTn>
                                        <p:tgtEl>
                                          <p:spTgt spid="16"/>
                                        </p:tgtEl>
                                        <p:attrNameLst>
                                          <p:attrName>style.visibility</p:attrName>
                                        </p:attrNameLst>
                                      </p:cBhvr>
                                      <p:to>
                                        <p:strVal val="visible"/>
                                      </p:to>
                                    </p:set>
                                    <p:animEffect transition="in" filter="wipe(down)">
                                      <p:cBhvr>
                                        <p:cTn id="259" dur="580">
                                          <p:stCondLst>
                                            <p:cond delay="0"/>
                                          </p:stCondLst>
                                        </p:cTn>
                                        <p:tgtEl>
                                          <p:spTgt spid="16"/>
                                        </p:tgtEl>
                                      </p:cBhvr>
                                    </p:animEffect>
                                    <p:anim calcmode="lin" valueType="num">
                                      <p:cBhvr>
                                        <p:cTn id="26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6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6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6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6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65" dur="26">
                                          <p:stCondLst>
                                            <p:cond delay="650"/>
                                          </p:stCondLst>
                                        </p:cTn>
                                        <p:tgtEl>
                                          <p:spTgt spid="16"/>
                                        </p:tgtEl>
                                      </p:cBhvr>
                                      <p:to x="100000" y="60000"/>
                                    </p:animScale>
                                    <p:animScale>
                                      <p:cBhvr>
                                        <p:cTn id="266" dur="166" decel="50000">
                                          <p:stCondLst>
                                            <p:cond delay="676"/>
                                          </p:stCondLst>
                                        </p:cTn>
                                        <p:tgtEl>
                                          <p:spTgt spid="16"/>
                                        </p:tgtEl>
                                      </p:cBhvr>
                                      <p:to x="100000" y="100000"/>
                                    </p:animScale>
                                    <p:animScale>
                                      <p:cBhvr>
                                        <p:cTn id="267" dur="26">
                                          <p:stCondLst>
                                            <p:cond delay="1312"/>
                                          </p:stCondLst>
                                        </p:cTn>
                                        <p:tgtEl>
                                          <p:spTgt spid="16"/>
                                        </p:tgtEl>
                                      </p:cBhvr>
                                      <p:to x="100000" y="80000"/>
                                    </p:animScale>
                                    <p:animScale>
                                      <p:cBhvr>
                                        <p:cTn id="268" dur="166" decel="50000">
                                          <p:stCondLst>
                                            <p:cond delay="1338"/>
                                          </p:stCondLst>
                                        </p:cTn>
                                        <p:tgtEl>
                                          <p:spTgt spid="16"/>
                                        </p:tgtEl>
                                      </p:cBhvr>
                                      <p:to x="100000" y="100000"/>
                                    </p:animScale>
                                    <p:animScale>
                                      <p:cBhvr>
                                        <p:cTn id="269" dur="26">
                                          <p:stCondLst>
                                            <p:cond delay="1642"/>
                                          </p:stCondLst>
                                        </p:cTn>
                                        <p:tgtEl>
                                          <p:spTgt spid="16"/>
                                        </p:tgtEl>
                                      </p:cBhvr>
                                      <p:to x="100000" y="90000"/>
                                    </p:animScale>
                                    <p:animScale>
                                      <p:cBhvr>
                                        <p:cTn id="270" dur="166" decel="50000">
                                          <p:stCondLst>
                                            <p:cond delay="1668"/>
                                          </p:stCondLst>
                                        </p:cTn>
                                        <p:tgtEl>
                                          <p:spTgt spid="16"/>
                                        </p:tgtEl>
                                      </p:cBhvr>
                                      <p:to x="100000" y="100000"/>
                                    </p:animScale>
                                    <p:animScale>
                                      <p:cBhvr>
                                        <p:cTn id="271" dur="26">
                                          <p:stCondLst>
                                            <p:cond delay="1808"/>
                                          </p:stCondLst>
                                        </p:cTn>
                                        <p:tgtEl>
                                          <p:spTgt spid="16"/>
                                        </p:tgtEl>
                                      </p:cBhvr>
                                      <p:to x="100000" y="95000"/>
                                    </p:animScale>
                                    <p:animScale>
                                      <p:cBhvr>
                                        <p:cTn id="272" dur="166" decel="50000">
                                          <p:stCondLst>
                                            <p:cond delay="1834"/>
                                          </p:stCondLst>
                                        </p:cTn>
                                        <p:tgtEl>
                                          <p:spTgt spid="16"/>
                                        </p:tgtEl>
                                      </p:cBhvr>
                                      <p:to x="100000" y="100000"/>
                                    </p:animScale>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nodeType="clickEffect">
                                  <p:stCondLst>
                                    <p:cond delay="0"/>
                                  </p:stCondLst>
                                  <p:childTnLst>
                                    <p:set>
                                      <p:cBhvr>
                                        <p:cTn id="276" dur="1" fill="hold">
                                          <p:stCondLst>
                                            <p:cond delay="0"/>
                                          </p:stCondLst>
                                        </p:cTn>
                                        <p:tgtEl>
                                          <p:spTgt spid="21"/>
                                        </p:tgtEl>
                                        <p:attrNameLst>
                                          <p:attrName>style.visibility</p:attrName>
                                        </p:attrNameLst>
                                      </p:cBhvr>
                                      <p:to>
                                        <p:strVal val="visible"/>
                                      </p:to>
                                    </p:set>
                                    <p:animEffect transition="in" filter="wipe(left)">
                                      <p:cBhvr>
                                        <p:cTn id="277" dur="500"/>
                                        <p:tgtEl>
                                          <p:spTgt spid="21"/>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nodeType="clickEffect">
                                  <p:stCondLst>
                                    <p:cond delay="0"/>
                                  </p:stCondLst>
                                  <p:childTnLst>
                                    <p:set>
                                      <p:cBhvr>
                                        <p:cTn id="281" dur="1" fill="hold">
                                          <p:stCondLst>
                                            <p:cond delay="0"/>
                                          </p:stCondLst>
                                        </p:cTn>
                                        <p:tgtEl>
                                          <p:spTgt spid="122"/>
                                        </p:tgtEl>
                                        <p:attrNameLst>
                                          <p:attrName>style.visibility</p:attrName>
                                        </p:attrNameLst>
                                      </p:cBhvr>
                                      <p:to>
                                        <p:strVal val="visible"/>
                                      </p:to>
                                    </p:set>
                                    <p:animEffect transition="in" filter="wipe(left)">
                                      <p:cBhvr>
                                        <p:cTn id="282" dur="500"/>
                                        <p:tgtEl>
                                          <p:spTgt spid="122"/>
                                        </p:tgtEl>
                                      </p:cBhvr>
                                    </p:animEffect>
                                  </p:childTnLst>
                                </p:cTn>
                              </p:par>
                              <p:par>
                                <p:cTn id="283" presetID="22" presetClass="entr" presetSubtype="8" fill="hold" nodeType="withEffect">
                                  <p:stCondLst>
                                    <p:cond delay="0"/>
                                  </p:stCondLst>
                                  <p:childTnLst>
                                    <p:set>
                                      <p:cBhvr>
                                        <p:cTn id="284" dur="1" fill="hold">
                                          <p:stCondLst>
                                            <p:cond delay="0"/>
                                          </p:stCondLst>
                                        </p:cTn>
                                        <p:tgtEl>
                                          <p:spTgt spid="26"/>
                                        </p:tgtEl>
                                        <p:attrNameLst>
                                          <p:attrName>style.visibility</p:attrName>
                                        </p:attrNameLst>
                                      </p:cBhvr>
                                      <p:to>
                                        <p:strVal val="visible"/>
                                      </p:to>
                                    </p:set>
                                    <p:animEffect transition="in" filter="wipe(left)">
                                      <p:cBhvr>
                                        <p:cTn id="285" dur="500"/>
                                        <p:tgtEl>
                                          <p:spTgt spid="26"/>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nodeType="clickEffect">
                                  <p:stCondLst>
                                    <p:cond delay="0"/>
                                  </p:stCondLst>
                                  <p:childTnLst>
                                    <p:set>
                                      <p:cBhvr>
                                        <p:cTn id="289" dur="1" fill="hold">
                                          <p:stCondLst>
                                            <p:cond delay="0"/>
                                          </p:stCondLst>
                                        </p:cTn>
                                        <p:tgtEl>
                                          <p:spTgt spid="78"/>
                                        </p:tgtEl>
                                        <p:attrNameLst>
                                          <p:attrName>style.visibility</p:attrName>
                                        </p:attrNameLst>
                                      </p:cBhvr>
                                      <p:to>
                                        <p:strVal val="visible"/>
                                      </p:to>
                                    </p:set>
                                    <p:animEffect transition="in" filter="wipe(left)">
                                      <p:cBhvr>
                                        <p:cTn id="290" dur="500"/>
                                        <p:tgtEl>
                                          <p:spTgt spid="78"/>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nodeType="clickEffect">
                                  <p:stCondLst>
                                    <p:cond delay="0"/>
                                  </p:stCondLst>
                                  <p:childTnLst>
                                    <p:set>
                                      <p:cBhvr>
                                        <p:cTn id="294" dur="1" fill="hold">
                                          <p:stCondLst>
                                            <p:cond delay="0"/>
                                          </p:stCondLst>
                                        </p:cTn>
                                        <p:tgtEl>
                                          <p:spTgt spid="125"/>
                                        </p:tgtEl>
                                        <p:attrNameLst>
                                          <p:attrName>style.visibility</p:attrName>
                                        </p:attrNameLst>
                                      </p:cBhvr>
                                      <p:to>
                                        <p:strVal val="visible"/>
                                      </p:to>
                                    </p:set>
                                    <p:animEffect transition="in" filter="wipe(left)">
                                      <p:cBhvr>
                                        <p:cTn id="295" dur="500"/>
                                        <p:tgtEl>
                                          <p:spTgt spid="125"/>
                                        </p:tgtEl>
                                      </p:cBhvr>
                                    </p:animEffect>
                                  </p:childTnLst>
                                </p:cTn>
                              </p:par>
                            </p:childTnLst>
                          </p:cTn>
                        </p:par>
                      </p:childTnLst>
                    </p:cTn>
                  </p:par>
                  <p:par>
                    <p:cTn id="296" fill="hold">
                      <p:stCondLst>
                        <p:cond delay="indefinite"/>
                      </p:stCondLst>
                      <p:childTnLst>
                        <p:par>
                          <p:cTn id="297" fill="hold">
                            <p:stCondLst>
                              <p:cond delay="0"/>
                            </p:stCondLst>
                            <p:childTnLst>
                              <p:par>
                                <p:cTn id="298" presetID="53" presetClass="entr" presetSubtype="16" fill="hold" nodeType="clickEffect">
                                  <p:stCondLst>
                                    <p:cond delay="0"/>
                                  </p:stCondLst>
                                  <p:childTnLst>
                                    <p:set>
                                      <p:cBhvr>
                                        <p:cTn id="299" dur="1" fill="hold">
                                          <p:stCondLst>
                                            <p:cond delay="0"/>
                                          </p:stCondLst>
                                        </p:cTn>
                                        <p:tgtEl>
                                          <p:spTgt spid="77"/>
                                        </p:tgtEl>
                                        <p:attrNameLst>
                                          <p:attrName>style.visibility</p:attrName>
                                        </p:attrNameLst>
                                      </p:cBhvr>
                                      <p:to>
                                        <p:strVal val="visible"/>
                                      </p:to>
                                    </p:set>
                                    <p:anim calcmode="lin" valueType="num">
                                      <p:cBhvr>
                                        <p:cTn id="300" dur="500" fill="hold"/>
                                        <p:tgtEl>
                                          <p:spTgt spid="77"/>
                                        </p:tgtEl>
                                        <p:attrNameLst>
                                          <p:attrName>ppt_w</p:attrName>
                                        </p:attrNameLst>
                                      </p:cBhvr>
                                      <p:tavLst>
                                        <p:tav tm="0">
                                          <p:val>
                                            <p:fltVal val="0"/>
                                          </p:val>
                                        </p:tav>
                                        <p:tav tm="100000">
                                          <p:val>
                                            <p:strVal val="#ppt_w"/>
                                          </p:val>
                                        </p:tav>
                                      </p:tavLst>
                                    </p:anim>
                                    <p:anim calcmode="lin" valueType="num">
                                      <p:cBhvr>
                                        <p:cTn id="301" dur="500" fill="hold"/>
                                        <p:tgtEl>
                                          <p:spTgt spid="77"/>
                                        </p:tgtEl>
                                        <p:attrNameLst>
                                          <p:attrName>ppt_h</p:attrName>
                                        </p:attrNameLst>
                                      </p:cBhvr>
                                      <p:tavLst>
                                        <p:tav tm="0">
                                          <p:val>
                                            <p:fltVal val="0"/>
                                          </p:val>
                                        </p:tav>
                                        <p:tav tm="100000">
                                          <p:val>
                                            <p:strVal val="#ppt_h"/>
                                          </p:val>
                                        </p:tav>
                                      </p:tavLst>
                                    </p:anim>
                                    <p:animEffect transition="in" filter="fade">
                                      <p:cBhvr>
                                        <p:cTn id="302" dur="500"/>
                                        <p:tgtEl>
                                          <p:spTgt spid="77"/>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4" fill="hold" nodeType="clickEffect">
                                  <p:stCondLst>
                                    <p:cond delay="0"/>
                                  </p:stCondLst>
                                  <p:childTnLst>
                                    <p:set>
                                      <p:cBhvr>
                                        <p:cTn id="306" dur="1" fill="hold">
                                          <p:stCondLst>
                                            <p:cond delay="0"/>
                                          </p:stCondLst>
                                        </p:cTn>
                                        <p:tgtEl>
                                          <p:spTgt spid="103"/>
                                        </p:tgtEl>
                                        <p:attrNameLst>
                                          <p:attrName>style.visibility</p:attrName>
                                        </p:attrNameLst>
                                      </p:cBhvr>
                                      <p:to>
                                        <p:strVal val="visible"/>
                                      </p:to>
                                    </p:set>
                                    <p:animEffect transition="in" filter="wipe(down)">
                                      <p:cBhvr>
                                        <p:cTn id="307" dur="500"/>
                                        <p:tgtEl>
                                          <p:spTgt spid="103"/>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nodeType="clickEffect">
                                  <p:stCondLst>
                                    <p:cond delay="0"/>
                                  </p:stCondLst>
                                  <p:childTnLst>
                                    <p:set>
                                      <p:cBhvr>
                                        <p:cTn id="311" dur="1" fill="hold">
                                          <p:stCondLst>
                                            <p:cond delay="0"/>
                                          </p:stCondLst>
                                        </p:cTn>
                                        <p:tgtEl>
                                          <p:spTgt spid="110"/>
                                        </p:tgtEl>
                                        <p:attrNameLst>
                                          <p:attrName>style.visibility</p:attrName>
                                        </p:attrNameLst>
                                      </p:cBhvr>
                                      <p:to>
                                        <p:strVal val="visible"/>
                                      </p:to>
                                    </p:set>
                                    <p:animEffect transition="in" filter="wipe(left)">
                                      <p:cBhvr>
                                        <p:cTn id="312" dur="500"/>
                                        <p:tgtEl>
                                          <p:spTgt spid="110"/>
                                        </p:tgtEl>
                                      </p:cBhvr>
                                    </p:animEffect>
                                  </p:childTnLst>
                                </p:cTn>
                              </p:par>
                            </p:childTnLst>
                          </p:cTn>
                        </p:par>
                      </p:childTnLst>
                    </p:cTn>
                  </p:par>
                  <p:par>
                    <p:cTn id="313" fill="hold">
                      <p:stCondLst>
                        <p:cond delay="indefinite"/>
                      </p:stCondLst>
                      <p:childTnLst>
                        <p:par>
                          <p:cTn id="314" fill="hold">
                            <p:stCondLst>
                              <p:cond delay="0"/>
                            </p:stCondLst>
                            <p:childTnLst>
                              <p:par>
                                <p:cTn id="315" presetID="26" presetClass="entr" presetSubtype="0" fill="hold" nodeType="clickEffect">
                                  <p:stCondLst>
                                    <p:cond delay="0"/>
                                  </p:stCondLst>
                                  <p:childTnLst>
                                    <p:set>
                                      <p:cBhvr>
                                        <p:cTn id="316" dur="1" fill="hold">
                                          <p:stCondLst>
                                            <p:cond delay="0"/>
                                          </p:stCondLst>
                                        </p:cTn>
                                        <p:tgtEl>
                                          <p:spTgt spid="108"/>
                                        </p:tgtEl>
                                        <p:attrNameLst>
                                          <p:attrName>style.visibility</p:attrName>
                                        </p:attrNameLst>
                                      </p:cBhvr>
                                      <p:to>
                                        <p:strVal val="visible"/>
                                      </p:to>
                                    </p:set>
                                    <p:animEffect transition="in" filter="wipe(down)">
                                      <p:cBhvr>
                                        <p:cTn id="317" dur="580">
                                          <p:stCondLst>
                                            <p:cond delay="0"/>
                                          </p:stCondLst>
                                        </p:cTn>
                                        <p:tgtEl>
                                          <p:spTgt spid="108"/>
                                        </p:tgtEl>
                                      </p:cBhvr>
                                    </p:animEffect>
                                    <p:anim calcmode="lin" valueType="num">
                                      <p:cBhvr>
                                        <p:cTn id="318" dur="1822" tmFilter="0,0; 0.14,0.36; 0.43,0.73; 0.71,0.91; 1.0,1.0">
                                          <p:stCondLst>
                                            <p:cond delay="0"/>
                                          </p:stCondLst>
                                        </p:cTn>
                                        <p:tgtEl>
                                          <p:spTgt spid="108"/>
                                        </p:tgtEl>
                                        <p:attrNameLst>
                                          <p:attrName>ppt_x</p:attrName>
                                        </p:attrNameLst>
                                      </p:cBhvr>
                                      <p:tavLst>
                                        <p:tav tm="0">
                                          <p:val>
                                            <p:strVal val="#ppt_x-0.25"/>
                                          </p:val>
                                        </p:tav>
                                        <p:tav tm="100000">
                                          <p:val>
                                            <p:strVal val="#ppt_x"/>
                                          </p:val>
                                        </p:tav>
                                      </p:tavLst>
                                    </p:anim>
                                    <p:anim calcmode="lin" valueType="num">
                                      <p:cBhvr>
                                        <p:cTn id="319" dur="664" tmFilter="0.0,0.0; 0.25,0.07; 0.50,0.2; 0.75,0.467; 1.0,1.0">
                                          <p:stCondLst>
                                            <p:cond delay="0"/>
                                          </p:stCondLst>
                                        </p:cTn>
                                        <p:tgtEl>
                                          <p:spTgt spid="108"/>
                                        </p:tgtEl>
                                        <p:attrNameLst>
                                          <p:attrName>ppt_y</p:attrName>
                                        </p:attrNameLst>
                                      </p:cBhvr>
                                      <p:tavLst>
                                        <p:tav tm="0" fmla="#ppt_y-sin(pi*$)/3">
                                          <p:val>
                                            <p:fltVal val="0.5"/>
                                          </p:val>
                                        </p:tav>
                                        <p:tav tm="100000">
                                          <p:val>
                                            <p:fltVal val="1"/>
                                          </p:val>
                                        </p:tav>
                                      </p:tavLst>
                                    </p:anim>
                                    <p:anim calcmode="lin" valueType="num">
                                      <p:cBhvr>
                                        <p:cTn id="320" dur="664" tmFilter="0, 0; 0.125,0.2665; 0.25,0.4; 0.375,0.465; 0.5,0.5;  0.625,0.535; 0.75,0.6; 0.875,0.7335; 1,1">
                                          <p:stCondLst>
                                            <p:cond delay="664"/>
                                          </p:stCondLst>
                                        </p:cTn>
                                        <p:tgtEl>
                                          <p:spTgt spid="108"/>
                                        </p:tgtEl>
                                        <p:attrNameLst>
                                          <p:attrName>ppt_y</p:attrName>
                                        </p:attrNameLst>
                                      </p:cBhvr>
                                      <p:tavLst>
                                        <p:tav tm="0" fmla="#ppt_y-sin(pi*$)/9">
                                          <p:val>
                                            <p:fltVal val="0"/>
                                          </p:val>
                                        </p:tav>
                                        <p:tav tm="100000">
                                          <p:val>
                                            <p:fltVal val="1"/>
                                          </p:val>
                                        </p:tav>
                                      </p:tavLst>
                                    </p:anim>
                                    <p:anim calcmode="lin" valueType="num">
                                      <p:cBhvr>
                                        <p:cTn id="321" dur="332" tmFilter="0, 0; 0.125,0.2665; 0.25,0.4; 0.375,0.465; 0.5,0.5;  0.625,0.535; 0.75,0.6; 0.875,0.7335; 1,1">
                                          <p:stCondLst>
                                            <p:cond delay="1324"/>
                                          </p:stCondLst>
                                        </p:cTn>
                                        <p:tgtEl>
                                          <p:spTgt spid="108"/>
                                        </p:tgtEl>
                                        <p:attrNameLst>
                                          <p:attrName>ppt_y</p:attrName>
                                        </p:attrNameLst>
                                      </p:cBhvr>
                                      <p:tavLst>
                                        <p:tav tm="0" fmla="#ppt_y-sin(pi*$)/27">
                                          <p:val>
                                            <p:fltVal val="0"/>
                                          </p:val>
                                        </p:tav>
                                        <p:tav tm="100000">
                                          <p:val>
                                            <p:fltVal val="1"/>
                                          </p:val>
                                        </p:tav>
                                      </p:tavLst>
                                    </p:anim>
                                    <p:anim calcmode="lin" valueType="num">
                                      <p:cBhvr>
                                        <p:cTn id="322" dur="164" tmFilter="0, 0; 0.125,0.2665; 0.25,0.4; 0.375,0.465; 0.5,0.5;  0.625,0.535; 0.75,0.6; 0.875,0.7335; 1,1">
                                          <p:stCondLst>
                                            <p:cond delay="1656"/>
                                          </p:stCondLst>
                                        </p:cTn>
                                        <p:tgtEl>
                                          <p:spTgt spid="108"/>
                                        </p:tgtEl>
                                        <p:attrNameLst>
                                          <p:attrName>ppt_y</p:attrName>
                                        </p:attrNameLst>
                                      </p:cBhvr>
                                      <p:tavLst>
                                        <p:tav tm="0" fmla="#ppt_y-sin(pi*$)/81">
                                          <p:val>
                                            <p:fltVal val="0"/>
                                          </p:val>
                                        </p:tav>
                                        <p:tav tm="100000">
                                          <p:val>
                                            <p:fltVal val="1"/>
                                          </p:val>
                                        </p:tav>
                                      </p:tavLst>
                                    </p:anim>
                                    <p:animScale>
                                      <p:cBhvr>
                                        <p:cTn id="323" dur="26">
                                          <p:stCondLst>
                                            <p:cond delay="650"/>
                                          </p:stCondLst>
                                        </p:cTn>
                                        <p:tgtEl>
                                          <p:spTgt spid="108"/>
                                        </p:tgtEl>
                                      </p:cBhvr>
                                      <p:to x="100000" y="60000"/>
                                    </p:animScale>
                                    <p:animScale>
                                      <p:cBhvr>
                                        <p:cTn id="324" dur="166" decel="50000">
                                          <p:stCondLst>
                                            <p:cond delay="676"/>
                                          </p:stCondLst>
                                        </p:cTn>
                                        <p:tgtEl>
                                          <p:spTgt spid="108"/>
                                        </p:tgtEl>
                                      </p:cBhvr>
                                      <p:to x="100000" y="100000"/>
                                    </p:animScale>
                                    <p:animScale>
                                      <p:cBhvr>
                                        <p:cTn id="325" dur="26">
                                          <p:stCondLst>
                                            <p:cond delay="1312"/>
                                          </p:stCondLst>
                                        </p:cTn>
                                        <p:tgtEl>
                                          <p:spTgt spid="108"/>
                                        </p:tgtEl>
                                      </p:cBhvr>
                                      <p:to x="100000" y="80000"/>
                                    </p:animScale>
                                    <p:animScale>
                                      <p:cBhvr>
                                        <p:cTn id="326" dur="166" decel="50000">
                                          <p:stCondLst>
                                            <p:cond delay="1338"/>
                                          </p:stCondLst>
                                        </p:cTn>
                                        <p:tgtEl>
                                          <p:spTgt spid="108"/>
                                        </p:tgtEl>
                                      </p:cBhvr>
                                      <p:to x="100000" y="100000"/>
                                    </p:animScale>
                                    <p:animScale>
                                      <p:cBhvr>
                                        <p:cTn id="327" dur="26">
                                          <p:stCondLst>
                                            <p:cond delay="1642"/>
                                          </p:stCondLst>
                                        </p:cTn>
                                        <p:tgtEl>
                                          <p:spTgt spid="108"/>
                                        </p:tgtEl>
                                      </p:cBhvr>
                                      <p:to x="100000" y="90000"/>
                                    </p:animScale>
                                    <p:animScale>
                                      <p:cBhvr>
                                        <p:cTn id="328" dur="166" decel="50000">
                                          <p:stCondLst>
                                            <p:cond delay="1668"/>
                                          </p:stCondLst>
                                        </p:cTn>
                                        <p:tgtEl>
                                          <p:spTgt spid="108"/>
                                        </p:tgtEl>
                                      </p:cBhvr>
                                      <p:to x="100000" y="100000"/>
                                    </p:animScale>
                                    <p:animScale>
                                      <p:cBhvr>
                                        <p:cTn id="329" dur="26">
                                          <p:stCondLst>
                                            <p:cond delay="1808"/>
                                          </p:stCondLst>
                                        </p:cTn>
                                        <p:tgtEl>
                                          <p:spTgt spid="108"/>
                                        </p:tgtEl>
                                      </p:cBhvr>
                                      <p:to x="100000" y="95000"/>
                                    </p:animScale>
                                    <p:animScale>
                                      <p:cBhvr>
                                        <p:cTn id="330" dur="166" decel="50000">
                                          <p:stCondLst>
                                            <p:cond delay="1834"/>
                                          </p:stCondLst>
                                        </p:cTn>
                                        <p:tgtEl>
                                          <p:spTgt spid="108"/>
                                        </p:tgtEl>
                                      </p:cBhvr>
                                      <p:to x="100000" y="100000"/>
                                    </p:animScale>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nodeType="clickEffect">
                                  <p:stCondLst>
                                    <p:cond delay="0"/>
                                  </p:stCondLst>
                                  <p:childTnLst>
                                    <p:set>
                                      <p:cBhvr>
                                        <p:cTn id="334" dur="1" fill="hold">
                                          <p:stCondLst>
                                            <p:cond delay="0"/>
                                          </p:stCondLst>
                                        </p:cTn>
                                        <p:tgtEl>
                                          <p:spTgt spid="112"/>
                                        </p:tgtEl>
                                        <p:attrNameLst>
                                          <p:attrName>style.visibility</p:attrName>
                                        </p:attrNameLst>
                                      </p:cBhvr>
                                      <p:to>
                                        <p:strVal val="visible"/>
                                      </p:to>
                                    </p:set>
                                    <p:animEffect transition="in" filter="wipe(left)">
                                      <p:cBhvr>
                                        <p:cTn id="335" dur="500"/>
                                        <p:tgtEl>
                                          <p:spTgt spid="112"/>
                                        </p:tgtEl>
                                      </p:cBhvr>
                                    </p:animEffect>
                                  </p:childTnLst>
                                </p:cTn>
                              </p:par>
                            </p:childTnLst>
                          </p:cTn>
                        </p:par>
                      </p:childTnLst>
                    </p:cTn>
                  </p:par>
                  <p:par>
                    <p:cTn id="336" fill="hold">
                      <p:stCondLst>
                        <p:cond delay="indefinite"/>
                      </p:stCondLst>
                      <p:childTnLst>
                        <p:par>
                          <p:cTn id="337" fill="hold">
                            <p:stCondLst>
                              <p:cond delay="0"/>
                            </p:stCondLst>
                            <p:childTnLst>
                              <p:par>
                                <p:cTn id="338" presetID="26" presetClass="entr" presetSubtype="0" fill="hold" nodeType="clickEffect">
                                  <p:stCondLst>
                                    <p:cond delay="0"/>
                                  </p:stCondLst>
                                  <p:childTnLst>
                                    <p:set>
                                      <p:cBhvr>
                                        <p:cTn id="339" dur="1" fill="hold">
                                          <p:stCondLst>
                                            <p:cond delay="0"/>
                                          </p:stCondLst>
                                        </p:cTn>
                                        <p:tgtEl>
                                          <p:spTgt spid="109"/>
                                        </p:tgtEl>
                                        <p:attrNameLst>
                                          <p:attrName>style.visibility</p:attrName>
                                        </p:attrNameLst>
                                      </p:cBhvr>
                                      <p:to>
                                        <p:strVal val="visible"/>
                                      </p:to>
                                    </p:set>
                                    <p:animEffect transition="in" filter="wipe(down)">
                                      <p:cBhvr>
                                        <p:cTn id="340" dur="580">
                                          <p:stCondLst>
                                            <p:cond delay="0"/>
                                          </p:stCondLst>
                                        </p:cTn>
                                        <p:tgtEl>
                                          <p:spTgt spid="109"/>
                                        </p:tgtEl>
                                      </p:cBhvr>
                                    </p:animEffect>
                                    <p:anim calcmode="lin" valueType="num">
                                      <p:cBhvr>
                                        <p:cTn id="341" dur="1822" tmFilter="0,0; 0.14,0.36; 0.43,0.73; 0.71,0.91; 1.0,1.0">
                                          <p:stCondLst>
                                            <p:cond delay="0"/>
                                          </p:stCondLst>
                                        </p:cTn>
                                        <p:tgtEl>
                                          <p:spTgt spid="109"/>
                                        </p:tgtEl>
                                        <p:attrNameLst>
                                          <p:attrName>ppt_x</p:attrName>
                                        </p:attrNameLst>
                                      </p:cBhvr>
                                      <p:tavLst>
                                        <p:tav tm="0">
                                          <p:val>
                                            <p:strVal val="#ppt_x-0.25"/>
                                          </p:val>
                                        </p:tav>
                                        <p:tav tm="100000">
                                          <p:val>
                                            <p:strVal val="#ppt_x"/>
                                          </p:val>
                                        </p:tav>
                                      </p:tavLst>
                                    </p:anim>
                                    <p:anim calcmode="lin" valueType="num">
                                      <p:cBhvr>
                                        <p:cTn id="342" dur="664" tmFilter="0.0,0.0; 0.25,0.07; 0.50,0.2; 0.75,0.467; 1.0,1.0">
                                          <p:stCondLst>
                                            <p:cond delay="0"/>
                                          </p:stCondLst>
                                        </p:cTn>
                                        <p:tgtEl>
                                          <p:spTgt spid="109"/>
                                        </p:tgtEl>
                                        <p:attrNameLst>
                                          <p:attrName>ppt_y</p:attrName>
                                        </p:attrNameLst>
                                      </p:cBhvr>
                                      <p:tavLst>
                                        <p:tav tm="0" fmla="#ppt_y-sin(pi*$)/3">
                                          <p:val>
                                            <p:fltVal val="0.5"/>
                                          </p:val>
                                        </p:tav>
                                        <p:tav tm="100000">
                                          <p:val>
                                            <p:fltVal val="1"/>
                                          </p:val>
                                        </p:tav>
                                      </p:tavLst>
                                    </p:anim>
                                    <p:anim calcmode="lin" valueType="num">
                                      <p:cBhvr>
                                        <p:cTn id="343" dur="664" tmFilter="0, 0; 0.125,0.2665; 0.25,0.4; 0.375,0.465; 0.5,0.5;  0.625,0.535; 0.75,0.6; 0.875,0.7335; 1,1">
                                          <p:stCondLst>
                                            <p:cond delay="664"/>
                                          </p:stCondLst>
                                        </p:cTn>
                                        <p:tgtEl>
                                          <p:spTgt spid="109"/>
                                        </p:tgtEl>
                                        <p:attrNameLst>
                                          <p:attrName>ppt_y</p:attrName>
                                        </p:attrNameLst>
                                      </p:cBhvr>
                                      <p:tavLst>
                                        <p:tav tm="0" fmla="#ppt_y-sin(pi*$)/9">
                                          <p:val>
                                            <p:fltVal val="0"/>
                                          </p:val>
                                        </p:tav>
                                        <p:tav tm="100000">
                                          <p:val>
                                            <p:fltVal val="1"/>
                                          </p:val>
                                        </p:tav>
                                      </p:tavLst>
                                    </p:anim>
                                    <p:anim calcmode="lin" valueType="num">
                                      <p:cBhvr>
                                        <p:cTn id="344" dur="332" tmFilter="0, 0; 0.125,0.2665; 0.25,0.4; 0.375,0.465; 0.5,0.5;  0.625,0.535; 0.75,0.6; 0.875,0.7335; 1,1">
                                          <p:stCondLst>
                                            <p:cond delay="1324"/>
                                          </p:stCondLst>
                                        </p:cTn>
                                        <p:tgtEl>
                                          <p:spTgt spid="109"/>
                                        </p:tgtEl>
                                        <p:attrNameLst>
                                          <p:attrName>ppt_y</p:attrName>
                                        </p:attrNameLst>
                                      </p:cBhvr>
                                      <p:tavLst>
                                        <p:tav tm="0" fmla="#ppt_y-sin(pi*$)/27">
                                          <p:val>
                                            <p:fltVal val="0"/>
                                          </p:val>
                                        </p:tav>
                                        <p:tav tm="100000">
                                          <p:val>
                                            <p:fltVal val="1"/>
                                          </p:val>
                                        </p:tav>
                                      </p:tavLst>
                                    </p:anim>
                                    <p:anim calcmode="lin" valueType="num">
                                      <p:cBhvr>
                                        <p:cTn id="345" dur="164" tmFilter="0, 0; 0.125,0.2665; 0.25,0.4; 0.375,0.465; 0.5,0.5;  0.625,0.535; 0.75,0.6; 0.875,0.7335; 1,1">
                                          <p:stCondLst>
                                            <p:cond delay="1656"/>
                                          </p:stCondLst>
                                        </p:cTn>
                                        <p:tgtEl>
                                          <p:spTgt spid="109"/>
                                        </p:tgtEl>
                                        <p:attrNameLst>
                                          <p:attrName>ppt_y</p:attrName>
                                        </p:attrNameLst>
                                      </p:cBhvr>
                                      <p:tavLst>
                                        <p:tav tm="0" fmla="#ppt_y-sin(pi*$)/81">
                                          <p:val>
                                            <p:fltVal val="0"/>
                                          </p:val>
                                        </p:tav>
                                        <p:tav tm="100000">
                                          <p:val>
                                            <p:fltVal val="1"/>
                                          </p:val>
                                        </p:tav>
                                      </p:tavLst>
                                    </p:anim>
                                    <p:animScale>
                                      <p:cBhvr>
                                        <p:cTn id="346" dur="26">
                                          <p:stCondLst>
                                            <p:cond delay="650"/>
                                          </p:stCondLst>
                                        </p:cTn>
                                        <p:tgtEl>
                                          <p:spTgt spid="109"/>
                                        </p:tgtEl>
                                      </p:cBhvr>
                                      <p:to x="100000" y="60000"/>
                                    </p:animScale>
                                    <p:animScale>
                                      <p:cBhvr>
                                        <p:cTn id="347" dur="166" decel="50000">
                                          <p:stCondLst>
                                            <p:cond delay="676"/>
                                          </p:stCondLst>
                                        </p:cTn>
                                        <p:tgtEl>
                                          <p:spTgt spid="109"/>
                                        </p:tgtEl>
                                      </p:cBhvr>
                                      <p:to x="100000" y="100000"/>
                                    </p:animScale>
                                    <p:animScale>
                                      <p:cBhvr>
                                        <p:cTn id="348" dur="26">
                                          <p:stCondLst>
                                            <p:cond delay="1312"/>
                                          </p:stCondLst>
                                        </p:cTn>
                                        <p:tgtEl>
                                          <p:spTgt spid="109"/>
                                        </p:tgtEl>
                                      </p:cBhvr>
                                      <p:to x="100000" y="80000"/>
                                    </p:animScale>
                                    <p:animScale>
                                      <p:cBhvr>
                                        <p:cTn id="349" dur="166" decel="50000">
                                          <p:stCondLst>
                                            <p:cond delay="1338"/>
                                          </p:stCondLst>
                                        </p:cTn>
                                        <p:tgtEl>
                                          <p:spTgt spid="109"/>
                                        </p:tgtEl>
                                      </p:cBhvr>
                                      <p:to x="100000" y="100000"/>
                                    </p:animScale>
                                    <p:animScale>
                                      <p:cBhvr>
                                        <p:cTn id="350" dur="26">
                                          <p:stCondLst>
                                            <p:cond delay="1642"/>
                                          </p:stCondLst>
                                        </p:cTn>
                                        <p:tgtEl>
                                          <p:spTgt spid="109"/>
                                        </p:tgtEl>
                                      </p:cBhvr>
                                      <p:to x="100000" y="90000"/>
                                    </p:animScale>
                                    <p:animScale>
                                      <p:cBhvr>
                                        <p:cTn id="351" dur="166" decel="50000">
                                          <p:stCondLst>
                                            <p:cond delay="1668"/>
                                          </p:stCondLst>
                                        </p:cTn>
                                        <p:tgtEl>
                                          <p:spTgt spid="109"/>
                                        </p:tgtEl>
                                      </p:cBhvr>
                                      <p:to x="100000" y="100000"/>
                                    </p:animScale>
                                    <p:animScale>
                                      <p:cBhvr>
                                        <p:cTn id="352" dur="26">
                                          <p:stCondLst>
                                            <p:cond delay="1808"/>
                                          </p:stCondLst>
                                        </p:cTn>
                                        <p:tgtEl>
                                          <p:spTgt spid="109"/>
                                        </p:tgtEl>
                                      </p:cBhvr>
                                      <p:to x="100000" y="95000"/>
                                    </p:animScale>
                                    <p:animScale>
                                      <p:cBhvr>
                                        <p:cTn id="353" dur="166" decel="50000">
                                          <p:stCondLst>
                                            <p:cond delay="1834"/>
                                          </p:stCondLst>
                                        </p:cTn>
                                        <p:tgtEl>
                                          <p:spTgt spid="109"/>
                                        </p:tgtEl>
                                      </p:cBhvr>
                                      <p:to x="100000" y="100000"/>
                                    </p:animScale>
                                  </p:childTnLst>
                                </p:cTn>
                              </p:par>
                            </p:childTnLst>
                          </p:cTn>
                        </p:par>
                      </p:childTnLst>
                    </p:cTn>
                  </p:par>
                  <p:par>
                    <p:cTn id="354" fill="hold">
                      <p:stCondLst>
                        <p:cond delay="indefinite"/>
                      </p:stCondLst>
                      <p:childTnLst>
                        <p:par>
                          <p:cTn id="355" fill="hold">
                            <p:stCondLst>
                              <p:cond delay="0"/>
                            </p:stCondLst>
                            <p:childTnLst>
                              <p:par>
                                <p:cTn id="356" presetID="26" presetClass="entr" presetSubtype="0" fill="hold" nodeType="clickEffect">
                                  <p:stCondLst>
                                    <p:cond delay="0"/>
                                  </p:stCondLst>
                                  <p:childTnLst>
                                    <p:set>
                                      <p:cBhvr>
                                        <p:cTn id="357" dur="1" fill="hold">
                                          <p:stCondLst>
                                            <p:cond delay="0"/>
                                          </p:stCondLst>
                                        </p:cTn>
                                        <p:tgtEl>
                                          <p:spTgt spid="17"/>
                                        </p:tgtEl>
                                        <p:attrNameLst>
                                          <p:attrName>style.visibility</p:attrName>
                                        </p:attrNameLst>
                                      </p:cBhvr>
                                      <p:to>
                                        <p:strVal val="visible"/>
                                      </p:to>
                                    </p:set>
                                    <p:animEffect transition="in" filter="wipe(down)">
                                      <p:cBhvr>
                                        <p:cTn id="358" dur="580">
                                          <p:stCondLst>
                                            <p:cond delay="0"/>
                                          </p:stCondLst>
                                        </p:cTn>
                                        <p:tgtEl>
                                          <p:spTgt spid="17"/>
                                        </p:tgtEl>
                                      </p:cBhvr>
                                    </p:animEffect>
                                    <p:anim calcmode="lin" valueType="num">
                                      <p:cBhvr>
                                        <p:cTn id="359"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60"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61"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62"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63"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64" dur="26">
                                          <p:stCondLst>
                                            <p:cond delay="650"/>
                                          </p:stCondLst>
                                        </p:cTn>
                                        <p:tgtEl>
                                          <p:spTgt spid="17"/>
                                        </p:tgtEl>
                                      </p:cBhvr>
                                      <p:to x="100000" y="60000"/>
                                    </p:animScale>
                                    <p:animScale>
                                      <p:cBhvr>
                                        <p:cTn id="365" dur="166" decel="50000">
                                          <p:stCondLst>
                                            <p:cond delay="676"/>
                                          </p:stCondLst>
                                        </p:cTn>
                                        <p:tgtEl>
                                          <p:spTgt spid="17"/>
                                        </p:tgtEl>
                                      </p:cBhvr>
                                      <p:to x="100000" y="100000"/>
                                    </p:animScale>
                                    <p:animScale>
                                      <p:cBhvr>
                                        <p:cTn id="366" dur="26">
                                          <p:stCondLst>
                                            <p:cond delay="1312"/>
                                          </p:stCondLst>
                                        </p:cTn>
                                        <p:tgtEl>
                                          <p:spTgt spid="17"/>
                                        </p:tgtEl>
                                      </p:cBhvr>
                                      <p:to x="100000" y="80000"/>
                                    </p:animScale>
                                    <p:animScale>
                                      <p:cBhvr>
                                        <p:cTn id="367" dur="166" decel="50000">
                                          <p:stCondLst>
                                            <p:cond delay="1338"/>
                                          </p:stCondLst>
                                        </p:cTn>
                                        <p:tgtEl>
                                          <p:spTgt spid="17"/>
                                        </p:tgtEl>
                                      </p:cBhvr>
                                      <p:to x="100000" y="100000"/>
                                    </p:animScale>
                                    <p:animScale>
                                      <p:cBhvr>
                                        <p:cTn id="368" dur="26">
                                          <p:stCondLst>
                                            <p:cond delay="1642"/>
                                          </p:stCondLst>
                                        </p:cTn>
                                        <p:tgtEl>
                                          <p:spTgt spid="17"/>
                                        </p:tgtEl>
                                      </p:cBhvr>
                                      <p:to x="100000" y="90000"/>
                                    </p:animScale>
                                    <p:animScale>
                                      <p:cBhvr>
                                        <p:cTn id="369" dur="166" decel="50000">
                                          <p:stCondLst>
                                            <p:cond delay="1668"/>
                                          </p:stCondLst>
                                        </p:cTn>
                                        <p:tgtEl>
                                          <p:spTgt spid="17"/>
                                        </p:tgtEl>
                                      </p:cBhvr>
                                      <p:to x="100000" y="100000"/>
                                    </p:animScale>
                                    <p:animScale>
                                      <p:cBhvr>
                                        <p:cTn id="370" dur="26">
                                          <p:stCondLst>
                                            <p:cond delay="1808"/>
                                          </p:stCondLst>
                                        </p:cTn>
                                        <p:tgtEl>
                                          <p:spTgt spid="17"/>
                                        </p:tgtEl>
                                      </p:cBhvr>
                                      <p:to x="100000" y="95000"/>
                                    </p:animScale>
                                    <p:animScale>
                                      <p:cBhvr>
                                        <p:cTn id="371" dur="166" decel="50000">
                                          <p:stCondLst>
                                            <p:cond delay="1834"/>
                                          </p:stCondLst>
                                        </p:cTn>
                                        <p:tgtEl>
                                          <p:spTgt spid="17"/>
                                        </p:tgtEl>
                                      </p:cBhvr>
                                      <p:to x="100000" y="100000"/>
                                    </p:animScale>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nodeType="clickEffect">
                                  <p:stCondLst>
                                    <p:cond delay="0"/>
                                  </p:stCondLst>
                                  <p:childTnLst>
                                    <p:set>
                                      <p:cBhvr>
                                        <p:cTn id="375" dur="1" fill="hold">
                                          <p:stCondLst>
                                            <p:cond delay="0"/>
                                          </p:stCondLst>
                                        </p:cTn>
                                        <p:tgtEl>
                                          <p:spTgt spid="22"/>
                                        </p:tgtEl>
                                        <p:attrNameLst>
                                          <p:attrName>style.visibility</p:attrName>
                                        </p:attrNameLst>
                                      </p:cBhvr>
                                      <p:to>
                                        <p:strVal val="visible"/>
                                      </p:to>
                                    </p:set>
                                    <p:animEffect transition="in" filter="wipe(left)">
                                      <p:cBhvr>
                                        <p:cTn id="376" dur="500"/>
                                        <p:tgtEl>
                                          <p:spTgt spid="22"/>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nodeType="clickEffect">
                                  <p:stCondLst>
                                    <p:cond delay="0"/>
                                  </p:stCondLst>
                                  <p:childTnLst>
                                    <p:set>
                                      <p:cBhvr>
                                        <p:cTn id="380" dur="1" fill="hold">
                                          <p:stCondLst>
                                            <p:cond delay="0"/>
                                          </p:stCondLst>
                                        </p:cTn>
                                        <p:tgtEl>
                                          <p:spTgt spid="123"/>
                                        </p:tgtEl>
                                        <p:attrNameLst>
                                          <p:attrName>style.visibility</p:attrName>
                                        </p:attrNameLst>
                                      </p:cBhvr>
                                      <p:to>
                                        <p:strVal val="visible"/>
                                      </p:to>
                                    </p:set>
                                    <p:animEffect transition="in" filter="wipe(left)">
                                      <p:cBhvr>
                                        <p:cTn id="381" dur="500"/>
                                        <p:tgtEl>
                                          <p:spTgt spid="123"/>
                                        </p:tgtEl>
                                      </p:cBhvr>
                                    </p:animEffect>
                                  </p:childTnLst>
                                </p:cTn>
                              </p:par>
                              <p:par>
                                <p:cTn id="382" presetID="22" presetClass="entr" presetSubtype="8" fill="hold" nodeType="withEffect">
                                  <p:stCondLst>
                                    <p:cond delay="0"/>
                                  </p:stCondLst>
                                  <p:childTnLst>
                                    <p:set>
                                      <p:cBhvr>
                                        <p:cTn id="383" dur="1" fill="hold">
                                          <p:stCondLst>
                                            <p:cond delay="0"/>
                                          </p:stCondLst>
                                        </p:cTn>
                                        <p:tgtEl>
                                          <p:spTgt spid="27"/>
                                        </p:tgtEl>
                                        <p:attrNameLst>
                                          <p:attrName>style.visibility</p:attrName>
                                        </p:attrNameLst>
                                      </p:cBhvr>
                                      <p:to>
                                        <p:strVal val="visible"/>
                                      </p:to>
                                    </p:set>
                                    <p:animEffect transition="in" filter="wipe(left)">
                                      <p:cBhvr>
                                        <p:cTn id="384" dur="500"/>
                                        <p:tgtEl>
                                          <p:spTgt spid="27"/>
                                        </p:tgtEl>
                                      </p:cBhvr>
                                    </p:animEffect>
                                  </p:childTnLst>
                                </p:cTn>
                              </p:par>
                            </p:childTnLst>
                          </p:cTn>
                        </p:par>
                      </p:childTnLst>
                    </p:cTn>
                  </p:par>
                  <p:par>
                    <p:cTn id="385" fill="hold">
                      <p:stCondLst>
                        <p:cond delay="indefinite"/>
                      </p:stCondLst>
                      <p:childTnLst>
                        <p:par>
                          <p:cTn id="386" fill="hold">
                            <p:stCondLst>
                              <p:cond delay="0"/>
                            </p:stCondLst>
                            <p:childTnLst>
                              <p:par>
                                <p:cTn id="387" presetID="22" presetClass="entr" presetSubtype="8" fill="hold" nodeType="clickEffect">
                                  <p:stCondLst>
                                    <p:cond delay="0"/>
                                  </p:stCondLst>
                                  <p:childTnLst>
                                    <p:set>
                                      <p:cBhvr>
                                        <p:cTn id="388" dur="1" fill="hold">
                                          <p:stCondLst>
                                            <p:cond delay="0"/>
                                          </p:stCondLst>
                                        </p:cTn>
                                        <p:tgtEl>
                                          <p:spTgt spid="82"/>
                                        </p:tgtEl>
                                        <p:attrNameLst>
                                          <p:attrName>style.visibility</p:attrName>
                                        </p:attrNameLst>
                                      </p:cBhvr>
                                      <p:to>
                                        <p:strVal val="visible"/>
                                      </p:to>
                                    </p:set>
                                    <p:animEffect transition="in" filter="wipe(left)">
                                      <p:cBhvr>
                                        <p:cTn id="389" dur="500"/>
                                        <p:tgtEl>
                                          <p:spTgt spid="82"/>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8" fill="hold" nodeType="clickEffect">
                                  <p:stCondLst>
                                    <p:cond delay="0"/>
                                  </p:stCondLst>
                                  <p:childTnLst>
                                    <p:set>
                                      <p:cBhvr>
                                        <p:cTn id="393" dur="1" fill="hold">
                                          <p:stCondLst>
                                            <p:cond delay="0"/>
                                          </p:stCondLst>
                                        </p:cTn>
                                        <p:tgtEl>
                                          <p:spTgt spid="126"/>
                                        </p:tgtEl>
                                        <p:attrNameLst>
                                          <p:attrName>style.visibility</p:attrName>
                                        </p:attrNameLst>
                                      </p:cBhvr>
                                      <p:to>
                                        <p:strVal val="visible"/>
                                      </p:to>
                                    </p:set>
                                    <p:animEffect transition="in" filter="wipe(left)">
                                      <p:cBhvr>
                                        <p:cTn id="394" dur="500"/>
                                        <p:tgtEl>
                                          <p:spTgt spid="126"/>
                                        </p:tgtEl>
                                      </p:cBhvr>
                                    </p:animEffect>
                                  </p:childTnLst>
                                </p:cTn>
                              </p:par>
                            </p:childTnLst>
                          </p:cTn>
                        </p:par>
                      </p:childTnLst>
                    </p:cTn>
                  </p:par>
                  <p:par>
                    <p:cTn id="395" fill="hold">
                      <p:stCondLst>
                        <p:cond delay="indefinite"/>
                      </p:stCondLst>
                      <p:childTnLst>
                        <p:par>
                          <p:cTn id="396" fill="hold">
                            <p:stCondLst>
                              <p:cond delay="0"/>
                            </p:stCondLst>
                            <p:childTnLst>
                              <p:par>
                                <p:cTn id="397" presetID="53" presetClass="entr" presetSubtype="16" fill="hold" nodeType="clickEffect">
                                  <p:stCondLst>
                                    <p:cond delay="0"/>
                                  </p:stCondLst>
                                  <p:childTnLst>
                                    <p:set>
                                      <p:cBhvr>
                                        <p:cTn id="398" dur="1" fill="hold">
                                          <p:stCondLst>
                                            <p:cond delay="0"/>
                                          </p:stCondLst>
                                        </p:cTn>
                                        <p:tgtEl>
                                          <p:spTgt spid="81"/>
                                        </p:tgtEl>
                                        <p:attrNameLst>
                                          <p:attrName>style.visibility</p:attrName>
                                        </p:attrNameLst>
                                      </p:cBhvr>
                                      <p:to>
                                        <p:strVal val="visible"/>
                                      </p:to>
                                    </p:set>
                                    <p:anim calcmode="lin" valueType="num">
                                      <p:cBhvr>
                                        <p:cTn id="399" dur="500" fill="hold"/>
                                        <p:tgtEl>
                                          <p:spTgt spid="81"/>
                                        </p:tgtEl>
                                        <p:attrNameLst>
                                          <p:attrName>ppt_w</p:attrName>
                                        </p:attrNameLst>
                                      </p:cBhvr>
                                      <p:tavLst>
                                        <p:tav tm="0">
                                          <p:val>
                                            <p:fltVal val="0"/>
                                          </p:val>
                                        </p:tav>
                                        <p:tav tm="100000">
                                          <p:val>
                                            <p:strVal val="#ppt_w"/>
                                          </p:val>
                                        </p:tav>
                                      </p:tavLst>
                                    </p:anim>
                                    <p:anim calcmode="lin" valueType="num">
                                      <p:cBhvr>
                                        <p:cTn id="400" dur="500" fill="hold"/>
                                        <p:tgtEl>
                                          <p:spTgt spid="81"/>
                                        </p:tgtEl>
                                        <p:attrNameLst>
                                          <p:attrName>ppt_h</p:attrName>
                                        </p:attrNameLst>
                                      </p:cBhvr>
                                      <p:tavLst>
                                        <p:tav tm="0">
                                          <p:val>
                                            <p:fltVal val="0"/>
                                          </p:val>
                                        </p:tav>
                                        <p:tav tm="100000">
                                          <p:val>
                                            <p:strVal val="#ppt_h"/>
                                          </p:val>
                                        </p:tav>
                                      </p:tavLst>
                                    </p:anim>
                                    <p:animEffect transition="in" filter="fade">
                                      <p:cBhvr>
                                        <p:cTn id="401" dur="500"/>
                                        <p:tgtEl>
                                          <p:spTgt spid="81"/>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4" fill="hold" nodeType="clickEffect">
                                  <p:stCondLst>
                                    <p:cond delay="0"/>
                                  </p:stCondLst>
                                  <p:childTnLst>
                                    <p:set>
                                      <p:cBhvr>
                                        <p:cTn id="405" dur="1" fill="hold">
                                          <p:stCondLst>
                                            <p:cond delay="0"/>
                                          </p:stCondLst>
                                        </p:cTn>
                                        <p:tgtEl>
                                          <p:spTgt spid="115"/>
                                        </p:tgtEl>
                                        <p:attrNameLst>
                                          <p:attrName>style.visibility</p:attrName>
                                        </p:attrNameLst>
                                      </p:cBhvr>
                                      <p:to>
                                        <p:strVal val="visible"/>
                                      </p:to>
                                    </p:set>
                                    <p:animEffect transition="in" filter="wipe(down)">
                                      <p:cBhvr>
                                        <p:cTn id="406" dur="500"/>
                                        <p:tgtEl>
                                          <p:spTgt spid="115"/>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nodeType="clickEffect">
                                  <p:stCondLst>
                                    <p:cond delay="0"/>
                                  </p:stCondLst>
                                  <p:childTnLst>
                                    <p:set>
                                      <p:cBhvr>
                                        <p:cTn id="410" dur="1" fill="hold">
                                          <p:stCondLst>
                                            <p:cond delay="0"/>
                                          </p:stCondLst>
                                        </p:cTn>
                                        <p:tgtEl>
                                          <p:spTgt spid="116"/>
                                        </p:tgtEl>
                                        <p:attrNameLst>
                                          <p:attrName>style.visibility</p:attrName>
                                        </p:attrNameLst>
                                      </p:cBhvr>
                                      <p:to>
                                        <p:strVal val="visible"/>
                                      </p:to>
                                    </p:set>
                                    <p:animEffect transition="in" filter="wipe(left)">
                                      <p:cBhvr>
                                        <p:cTn id="411" dur="500"/>
                                        <p:tgtEl>
                                          <p:spTgt spid="116"/>
                                        </p:tgtEl>
                                      </p:cBhvr>
                                    </p:animEffect>
                                  </p:childTnLst>
                                </p:cTn>
                              </p:par>
                            </p:childTnLst>
                          </p:cTn>
                        </p:par>
                      </p:childTnLst>
                    </p:cTn>
                  </p:par>
                  <p:par>
                    <p:cTn id="412" fill="hold">
                      <p:stCondLst>
                        <p:cond delay="indefinite"/>
                      </p:stCondLst>
                      <p:childTnLst>
                        <p:par>
                          <p:cTn id="413" fill="hold">
                            <p:stCondLst>
                              <p:cond delay="0"/>
                            </p:stCondLst>
                            <p:childTnLst>
                              <p:par>
                                <p:cTn id="414" presetID="26" presetClass="entr" presetSubtype="0" fill="hold" nodeType="clickEffect">
                                  <p:stCondLst>
                                    <p:cond delay="0"/>
                                  </p:stCondLst>
                                  <p:childTnLst>
                                    <p:set>
                                      <p:cBhvr>
                                        <p:cTn id="415" dur="1" fill="hold">
                                          <p:stCondLst>
                                            <p:cond delay="0"/>
                                          </p:stCondLst>
                                        </p:cTn>
                                        <p:tgtEl>
                                          <p:spTgt spid="113"/>
                                        </p:tgtEl>
                                        <p:attrNameLst>
                                          <p:attrName>style.visibility</p:attrName>
                                        </p:attrNameLst>
                                      </p:cBhvr>
                                      <p:to>
                                        <p:strVal val="visible"/>
                                      </p:to>
                                    </p:set>
                                    <p:animEffect transition="in" filter="wipe(down)">
                                      <p:cBhvr>
                                        <p:cTn id="416" dur="580">
                                          <p:stCondLst>
                                            <p:cond delay="0"/>
                                          </p:stCondLst>
                                        </p:cTn>
                                        <p:tgtEl>
                                          <p:spTgt spid="113"/>
                                        </p:tgtEl>
                                      </p:cBhvr>
                                    </p:animEffect>
                                    <p:anim calcmode="lin" valueType="num">
                                      <p:cBhvr>
                                        <p:cTn id="417" dur="1822" tmFilter="0,0; 0.14,0.36; 0.43,0.73; 0.71,0.91; 1.0,1.0">
                                          <p:stCondLst>
                                            <p:cond delay="0"/>
                                          </p:stCondLst>
                                        </p:cTn>
                                        <p:tgtEl>
                                          <p:spTgt spid="113"/>
                                        </p:tgtEl>
                                        <p:attrNameLst>
                                          <p:attrName>ppt_x</p:attrName>
                                        </p:attrNameLst>
                                      </p:cBhvr>
                                      <p:tavLst>
                                        <p:tav tm="0">
                                          <p:val>
                                            <p:strVal val="#ppt_x-0.25"/>
                                          </p:val>
                                        </p:tav>
                                        <p:tav tm="100000">
                                          <p:val>
                                            <p:strVal val="#ppt_x"/>
                                          </p:val>
                                        </p:tav>
                                      </p:tavLst>
                                    </p:anim>
                                    <p:anim calcmode="lin" valueType="num">
                                      <p:cBhvr>
                                        <p:cTn id="418" dur="664" tmFilter="0.0,0.0; 0.25,0.07; 0.50,0.2; 0.75,0.467; 1.0,1.0">
                                          <p:stCondLst>
                                            <p:cond delay="0"/>
                                          </p:stCondLst>
                                        </p:cTn>
                                        <p:tgtEl>
                                          <p:spTgt spid="113"/>
                                        </p:tgtEl>
                                        <p:attrNameLst>
                                          <p:attrName>ppt_y</p:attrName>
                                        </p:attrNameLst>
                                      </p:cBhvr>
                                      <p:tavLst>
                                        <p:tav tm="0" fmla="#ppt_y-sin(pi*$)/3">
                                          <p:val>
                                            <p:fltVal val="0.5"/>
                                          </p:val>
                                        </p:tav>
                                        <p:tav tm="100000">
                                          <p:val>
                                            <p:fltVal val="1"/>
                                          </p:val>
                                        </p:tav>
                                      </p:tavLst>
                                    </p:anim>
                                    <p:anim calcmode="lin" valueType="num">
                                      <p:cBhvr>
                                        <p:cTn id="419" dur="664" tmFilter="0, 0; 0.125,0.2665; 0.25,0.4; 0.375,0.465; 0.5,0.5;  0.625,0.535; 0.75,0.6; 0.875,0.7335; 1,1">
                                          <p:stCondLst>
                                            <p:cond delay="664"/>
                                          </p:stCondLst>
                                        </p:cTn>
                                        <p:tgtEl>
                                          <p:spTgt spid="113"/>
                                        </p:tgtEl>
                                        <p:attrNameLst>
                                          <p:attrName>ppt_y</p:attrName>
                                        </p:attrNameLst>
                                      </p:cBhvr>
                                      <p:tavLst>
                                        <p:tav tm="0" fmla="#ppt_y-sin(pi*$)/9">
                                          <p:val>
                                            <p:fltVal val="0"/>
                                          </p:val>
                                        </p:tav>
                                        <p:tav tm="100000">
                                          <p:val>
                                            <p:fltVal val="1"/>
                                          </p:val>
                                        </p:tav>
                                      </p:tavLst>
                                    </p:anim>
                                    <p:anim calcmode="lin" valueType="num">
                                      <p:cBhvr>
                                        <p:cTn id="420" dur="332" tmFilter="0, 0; 0.125,0.2665; 0.25,0.4; 0.375,0.465; 0.5,0.5;  0.625,0.535; 0.75,0.6; 0.875,0.7335; 1,1">
                                          <p:stCondLst>
                                            <p:cond delay="1324"/>
                                          </p:stCondLst>
                                        </p:cTn>
                                        <p:tgtEl>
                                          <p:spTgt spid="113"/>
                                        </p:tgtEl>
                                        <p:attrNameLst>
                                          <p:attrName>ppt_y</p:attrName>
                                        </p:attrNameLst>
                                      </p:cBhvr>
                                      <p:tavLst>
                                        <p:tav tm="0" fmla="#ppt_y-sin(pi*$)/27">
                                          <p:val>
                                            <p:fltVal val="0"/>
                                          </p:val>
                                        </p:tav>
                                        <p:tav tm="100000">
                                          <p:val>
                                            <p:fltVal val="1"/>
                                          </p:val>
                                        </p:tav>
                                      </p:tavLst>
                                    </p:anim>
                                    <p:anim calcmode="lin" valueType="num">
                                      <p:cBhvr>
                                        <p:cTn id="421" dur="164" tmFilter="0, 0; 0.125,0.2665; 0.25,0.4; 0.375,0.465; 0.5,0.5;  0.625,0.535; 0.75,0.6; 0.875,0.7335; 1,1">
                                          <p:stCondLst>
                                            <p:cond delay="1656"/>
                                          </p:stCondLst>
                                        </p:cTn>
                                        <p:tgtEl>
                                          <p:spTgt spid="113"/>
                                        </p:tgtEl>
                                        <p:attrNameLst>
                                          <p:attrName>ppt_y</p:attrName>
                                        </p:attrNameLst>
                                      </p:cBhvr>
                                      <p:tavLst>
                                        <p:tav tm="0" fmla="#ppt_y-sin(pi*$)/81">
                                          <p:val>
                                            <p:fltVal val="0"/>
                                          </p:val>
                                        </p:tav>
                                        <p:tav tm="100000">
                                          <p:val>
                                            <p:fltVal val="1"/>
                                          </p:val>
                                        </p:tav>
                                      </p:tavLst>
                                    </p:anim>
                                    <p:animScale>
                                      <p:cBhvr>
                                        <p:cTn id="422" dur="26">
                                          <p:stCondLst>
                                            <p:cond delay="650"/>
                                          </p:stCondLst>
                                        </p:cTn>
                                        <p:tgtEl>
                                          <p:spTgt spid="113"/>
                                        </p:tgtEl>
                                      </p:cBhvr>
                                      <p:to x="100000" y="60000"/>
                                    </p:animScale>
                                    <p:animScale>
                                      <p:cBhvr>
                                        <p:cTn id="423" dur="166" decel="50000">
                                          <p:stCondLst>
                                            <p:cond delay="676"/>
                                          </p:stCondLst>
                                        </p:cTn>
                                        <p:tgtEl>
                                          <p:spTgt spid="113"/>
                                        </p:tgtEl>
                                      </p:cBhvr>
                                      <p:to x="100000" y="100000"/>
                                    </p:animScale>
                                    <p:animScale>
                                      <p:cBhvr>
                                        <p:cTn id="424" dur="26">
                                          <p:stCondLst>
                                            <p:cond delay="1312"/>
                                          </p:stCondLst>
                                        </p:cTn>
                                        <p:tgtEl>
                                          <p:spTgt spid="113"/>
                                        </p:tgtEl>
                                      </p:cBhvr>
                                      <p:to x="100000" y="80000"/>
                                    </p:animScale>
                                    <p:animScale>
                                      <p:cBhvr>
                                        <p:cTn id="425" dur="166" decel="50000">
                                          <p:stCondLst>
                                            <p:cond delay="1338"/>
                                          </p:stCondLst>
                                        </p:cTn>
                                        <p:tgtEl>
                                          <p:spTgt spid="113"/>
                                        </p:tgtEl>
                                      </p:cBhvr>
                                      <p:to x="100000" y="100000"/>
                                    </p:animScale>
                                    <p:animScale>
                                      <p:cBhvr>
                                        <p:cTn id="426" dur="26">
                                          <p:stCondLst>
                                            <p:cond delay="1642"/>
                                          </p:stCondLst>
                                        </p:cTn>
                                        <p:tgtEl>
                                          <p:spTgt spid="113"/>
                                        </p:tgtEl>
                                      </p:cBhvr>
                                      <p:to x="100000" y="90000"/>
                                    </p:animScale>
                                    <p:animScale>
                                      <p:cBhvr>
                                        <p:cTn id="427" dur="166" decel="50000">
                                          <p:stCondLst>
                                            <p:cond delay="1668"/>
                                          </p:stCondLst>
                                        </p:cTn>
                                        <p:tgtEl>
                                          <p:spTgt spid="113"/>
                                        </p:tgtEl>
                                      </p:cBhvr>
                                      <p:to x="100000" y="100000"/>
                                    </p:animScale>
                                    <p:animScale>
                                      <p:cBhvr>
                                        <p:cTn id="428" dur="26">
                                          <p:stCondLst>
                                            <p:cond delay="1808"/>
                                          </p:stCondLst>
                                        </p:cTn>
                                        <p:tgtEl>
                                          <p:spTgt spid="113"/>
                                        </p:tgtEl>
                                      </p:cBhvr>
                                      <p:to x="100000" y="95000"/>
                                    </p:animScale>
                                    <p:animScale>
                                      <p:cBhvr>
                                        <p:cTn id="429" dur="166" decel="50000">
                                          <p:stCondLst>
                                            <p:cond delay="1834"/>
                                          </p:stCondLst>
                                        </p:cTn>
                                        <p:tgtEl>
                                          <p:spTgt spid="113"/>
                                        </p:tgtEl>
                                      </p:cBhvr>
                                      <p:to x="100000" y="100000"/>
                                    </p:animScale>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nodeType="clickEffect">
                                  <p:stCondLst>
                                    <p:cond delay="0"/>
                                  </p:stCondLst>
                                  <p:childTnLst>
                                    <p:set>
                                      <p:cBhvr>
                                        <p:cTn id="433" dur="1" fill="hold">
                                          <p:stCondLst>
                                            <p:cond delay="0"/>
                                          </p:stCondLst>
                                        </p:cTn>
                                        <p:tgtEl>
                                          <p:spTgt spid="117"/>
                                        </p:tgtEl>
                                        <p:attrNameLst>
                                          <p:attrName>style.visibility</p:attrName>
                                        </p:attrNameLst>
                                      </p:cBhvr>
                                      <p:to>
                                        <p:strVal val="visible"/>
                                      </p:to>
                                    </p:set>
                                    <p:animEffect transition="in" filter="wipe(left)">
                                      <p:cBhvr>
                                        <p:cTn id="434" dur="500"/>
                                        <p:tgtEl>
                                          <p:spTgt spid="117"/>
                                        </p:tgtEl>
                                      </p:cBhvr>
                                    </p:animEffect>
                                  </p:childTnLst>
                                </p:cTn>
                              </p:par>
                            </p:childTnLst>
                          </p:cTn>
                        </p:par>
                      </p:childTnLst>
                    </p:cTn>
                  </p:par>
                  <p:par>
                    <p:cTn id="435" fill="hold">
                      <p:stCondLst>
                        <p:cond delay="indefinite"/>
                      </p:stCondLst>
                      <p:childTnLst>
                        <p:par>
                          <p:cTn id="436" fill="hold">
                            <p:stCondLst>
                              <p:cond delay="0"/>
                            </p:stCondLst>
                            <p:childTnLst>
                              <p:par>
                                <p:cTn id="437" presetID="26" presetClass="entr" presetSubtype="0" fill="hold" nodeType="clickEffect">
                                  <p:stCondLst>
                                    <p:cond delay="0"/>
                                  </p:stCondLst>
                                  <p:childTnLst>
                                    <p:set>
                                      <p:cBhvr>
                                        <p:cTn id="438" dur="1" fill="hold">
                                          <p:stCondLst>
                                            <p:cond delay="0"/>
                                          </p:stCondLst>
                                        </p:cTn>
                                        <p:tgtEl>
                                          <p:spTgt spid="114"/>
                                        </p:tgtEl>
                                        <p:attrNameLst>
                                          <p:attrName>style.visibility</p:attrName>
                                        </p:attrNameLst>
                                      </p:cBhvr>
                                      <p:to>
                                        <p:strVal val="visible"/>
                                      </p:to>
                                    </p:set>
                                    <p:animEffect transition="in" filter="wipe(down)">
                                      <p:cBhvr>
                                        <p:cTn id="439" dur="580">
                                          <p:stCondLst>
                                            <p:cond delay="0"/>
                                          </p:stCondLst>
                                        </p:cTn>
                                        <p:tgtEl>
                                          <p:spTgt spid="114"/>
                                        </p:tgtEl>
                                      </p:cBhvr>
                                    </p:animEffect>
                                    <p:anim calcmode="lin" valueType="num">
                                      <p:cBhvr>
                                        <p:cTn id="440" dur="1822"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114"/>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114"/>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114"/>
                                        </p:tgtEl>
                                        <p:attrNameLst>
                                          <p:attrName>ppt_y</p:attrName>
                                        </p:attrNameLst>
                                      </p:cBhvr>
                                      <p:tavLst>
                                        <p:tav tm="0" fmla="#ppt_y-sin(pi*$)/81">
                                          <p:val>
                                            <p:fltVal val="0"/>
                                          </p:val>
                                        </p:tav>
                                        <p:tav tm="100000">
                                          <p:val>
                                            <p:fltVal val="1"/>
                                          </p:val>
                                        </p:tav>
                                      </p:tavLst>
                                    </p:anim>
                                    <p:animScale>
                                      <p:cBhvr>
                                        <p:cTn id="445" dur="26">
                                          <p:stCondLst>
                                            <p:cond delay="650"/>
                                          </p:stCondLst>
                                        </p:cTn>
                                        <p:tgtEl>
                                          <p:spTgt spid="114"/>
                                        </p:tgtEl>
                                      </p:cBhvr>
                                      <p:to x="100000" y="60000"/>
                                    </p:animScale>
                                    <p:animScale>
                                      <p:cBhvr>
                                        <p:cTn id="446" dur="166" decel="50000">
                                          <p:stCondLst>
                                            <p:cond delay="676"/>
                                          </p:stCondLst>
                                        </p:cTn>
                                        <p:tgtEl>
                                          <p:spTgt spid="114"/>
                                        </p:tgtEl>
                                      </p:cBhvr>
                                      <p:to x="100000" y="100000"/>
                                    </p:animScale>
                                    <p:animScale>
                                      <p:cBhvr>
                                        <p:cTn id="447" dur="26">
                                          <p:stCondLst>
                                            <p:cond delay="1312"/>
                                          </p:stCondLst>
                                        </p:cTn>
                                        <p:tgtEl>
                                          <p:spTgt spid="114"/>
                                        </p:tgtEl>
                                      </p:cBhvr>
                                      <p:to x="100000" y="80000"/>
                                    </p:animScale>
                                    <p:animScale>
                                      <p:cBhvr>
                                        <p:cTn id="448" dur="166" decel="50000">
                                          <p:stCondLst>
                                            <p:cond delay="1338"/>
                                          </p:stCondLst>
                                        </p:cTn>
                                        <p:tgtEl>
                                          <p:spTgt spid="114"/>
                                        </p:tgtEl>
                                      </p:cBhvr>
                                      <p:to x="100000" y="100000"/>
                                    </p:animScale>
                                    <p:animScale>
                                      <p:cBhvr>
                                        <p:cTn id="449" dur="26">
                                          <p:stCondLst>
                                            <p:cond delay="1642"/>
                                          </p:stCondLst>
                                        </p:cTn>
                                        <p:tgtEl>
                                          <p:spTgt spid="114"/>
                                        </p:tgtEl>
                                      </p:cBhvr>
                                      <p:to x="100000" y="90000"/>
                                    </p:animScale>
                                    <p:animScale>
                                      <p:cBhvr>
                                        <p:cTn id="450" dur="166" decel="50000">
                                          <p:stCondLst>
                                            <p:cond delay="1668"/>
                                          </p:stCondLst>
                                        </p:cTn>
                                        <p:tgtEl>
                                          <p:spTgt spid="114"/>
                                        </p:tgtEl>
                                      </p:cBhvr>
                                      <p:to x="100000" y="100000"/>
                                    </p:animScale>
                                    <p:animScale>
                                      <p:cBhvr>
                                        <p:cTn id="451" dur="26">
                                          <p:stCondLst>
                                            <p:cond delay="1808"/>
                                          </p:stCondLst>
                                        </p:cTn>
                                        <p:tgtEl>
                                          <p:spTgt spid="114"/>
                                        </p:tgtEl>
                                      </p:cBhvr>
                                      <p:to x="100000" y="95000"/>
                                    </p:animScale>
                                    <p:animScale>
                                      <p:cBhvr>
                                        <p:cTn id="452" dur="166" decel="50000">
                                          <p:stCondLst>
                                            <p:cond delay="1834"/>
                                          </p:stCondLst>
                                        </p:cTn>
                                        <p:tgtEl>
                                          <p:spTgt spid="114"/>
                                        </p:tgtEl>
                                      </p:cBhvr>
                                      <p:to x="100000" y="100000"/>
                                    </p:animScale>
                                  </p:childTnLst>
                                </p:cTn>
                              </p:par>
                            </p:childTnLst>
                          </p:cTn>
                        </p:par>
                      </p:childTnLst>
                    </p:cTn>
                  </p:par>
                  <p:par>
                    <p:cTn id="453" fill="hold">
                      <p:stCondLst>
                        <p:cond delay="indefinite"/>
                      </p:stCondLst>
                      <p:childTnLst>
                        <p:par>
                          <p:cTn id="454" fill="hold">
                            <p:stCondLst>
                              <p:cond delay="0"/>
                            </p:stCondLst>
                            <p:childTnLst>
                              <p:par>
                                <p:cTn id="455" presetID="26" presetClass="entr" presetSubtype="0" fill="hold" nodeType="clickEffect">
                                  <p:stCondLst>
                                    <p:cond delay="0"/>
                                  </p:stCondLst>
                                  <p:childTnLst>
                                    <p:set>
                                      <p:cBhvr>
                                        <p:cTn id="456" dur="1" fill="hold">
                                          <p:stCondLst>
                                            <p:cond delay="0"/>
                                          </p:stCondLst>
                                        </p:cTn>
                                        <p:tgtEl>
                                          <p:spTgt spid="18"/>
                                        </p:tgtEl>
                                        <p:attrNameLst>
                                          <p:attrName>style.visibility</p:attrName>
                                        </p:attrNameLst>
                                      </p:cBhvr>
                                      <p:to>
                                        <p:strVal val="visible"/>
                                      </p:to>
                                    </p:set>
                                    <p:animEffect transition="in" filter="wipe(down)">
                                      <p:cBhvr>
                                        <p:cTn id="457" dur="580">
                                          <p:stCondLst>
                                            <p:cond delay="0"/>
                                          </p:stCondLst>
                                        </p:cTn>
                                        <p:tgtEl>
                                          <p:spTgt spid="18"/>
                                        </p:tgtEl>
                                      </p:cBhvr>
                                    </p:animEffect>
                                    <p:anim calcmode="lin" valueType="num">
                                      <p:cBhvr>
                                        <p:cTn id="45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5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6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6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6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63" dur="26">
                                          <p:stCondLst>
                                            <p:cond delay="650"/>
                                          </p:stCondLst>
                                        </p:cTn>
                                        <p:tgtEl>
                                          <p:spTgt spid="18"/>
                                        </p:tgtEl>
                                      </p:cBhvr>
                                      <p:to x="100000" y="60000"/>
                                    </p:animScale>
                                    <p:animScale>
                                      <p:cBhvr>
                                        <p:cTn id="464" dur="166" decel="50000">
                                          <p:stCondLst>
                                            <p:cond delay="676"/>
                                          </p:stCondLst>
                                        </p:cTn>
                                        <p:tgtEl>
                                          <p:spTgt spid="18"/>
                                        </p:tgtEl>
                                      </p:cBhvr>
                                      <p:to x="100000" y="100000"/>
                                    </p:animScale>
                                    <p:animScale>
                                      <p:cBhvr>
                                        <p:cTn id="465" dur="26">
                                          <p:stCondLst>
                                            <p:cond delay="1312"/>
                                          </p:stCondLst>
                                        </p:cTn>
                                        <p:tgtEl>
                                          <p:spTgt spid="18"/>
                                        </p:tgtEl>
                                      </p:cBhvr>
                                      <p:to x="100000" y="80000"/>
                                    </p:animScale>
                                    <p:animScale>
                                      <p:cBhvr>
                                        <p:cTn id="466" dur="166" decel="50000">
                                          <p:stCondLst>
                                            <p:cond delay="1338"/>
                                          </p:stCondLst>
                                        </p:cTn>
                                        <p:tgtEl>
                                          <p:spTgt spid="18"/>
                                        </p:tgtEl>
                                      </p:cBhvr>
                                      <p:to x="100000" y="100000"/>
                                    </p:animScale>
                                    <p:animScale>
                                      <p:cBhvr>
                                        <p:cTn id="467" dur="26">
                                          <p:stCondLst>
                                            <p:cond delay="1642"/>
                                          </p:stCondLst>
                                        </p:cTn>
                                        <p:tgtEl>
                                          <p:spTgt spid="18"/>
                                        </p:tgtEl>
                                      </p:cBhvr>
                                      <p:to x="100000" y="90000"/>
                                    </p:animScale>
                                    <p:animScale>
                                      <p:cBhvr>
                                        <p:cTn id="468" dur="166" decel="50000">
                                          <p:stCondLst>
                                            <p:cond delay="1668"/>
                                          </p:stCondLst>
                                        </p:cTn>
                                        <p:tgtEl>
                                          <p:spTgt spid="18"/>
                                        </p:tgtEl>
                                      </p:cBhvr>
                                      <p:to x="100000" y="100000"/>
                                    </p:animScale>
                                    <p:animScale>
                                      <p:cBhvr>
                                        <p:cTn id="469" dur="26">
                                          <p:stCondLst>
                                            <p:cond delay="1808"/>
                                          </p:stCondLst>
                                        </p:cTn>
                                        <p:tgtEl>
                                          <p:spTgt spid="18"/>
                                        </p:tgtEl>
                                      </p:cBhvr>
                                      <p:to x="100000" y="95000"/>
                                    </p:animScale>
                                    <p:animScale>
                                      <p:cBhvr>
                                        <p:cTn id="470" dur="166" decel="50000">
                                          <p:stCondLst>
                                            <p:cond delay="1834"/>
                                          </p:stCondLst>
                                        </p:cTn>
                                        <p:tgtEl>
                                          <p:spTgt spid="18"/>
                                        </p:tgtEl>
                                      </p:cBhvr>
                                      <p:to x="100000" y="100000"/>
                                    </p:animScale>
                                  </p:childTnLst>
                                </p:cTn>
                              </p:par>
                            </p:childTnLst>
                          </p:cTn>
                        </p:par>
                      </p:childTnLst>
                    </p:cTn>
                  </p:par>
                  <p:par>
                    <p:cTn id="471" fill="hold">
                      <p:stCondLst>
                        <p:cond delay="indefinite"/>
                      </p:stCondLst>
                      <p:childTnLst>
                        <p:par>
                          <p:cTn id="472" fill="hold">
                            <p:stCondLst>
                              <p:cond delay="0"/>
                            </p:stCondLst>
                            <p:childTnLst>
                              <p:par>
                                <p:cTn id="473" presetID="22" presetClass="entr" presetSubtype="8" fill="hold" nodeType="clickEffect">
                                  <p:stCondLst>
                                    <p:cond delay="0"/>
                                  </p:stCondLst>
                                  <p:childTnLst>
                                    <p:set>
                                      <p:cBhvr>
                                        <p:cTn id="474" dur="1" fill="hold">
                                          <p:stCondLst>
                                            <p:cond delay="0"/>
                                          </p:stCondLst>
                                        </p:cTn>
                                        <p:tgtEl>
                                          <p:spTgt spid="23"/>
                                        </p:tgtEl>
                                        <p:attrNameLst>
                                          <p:attrName>style.visibility</p:attrName>
                                        </p:attrNameLst>
                                      </p:cBhvr>
                                      <p:to>
                                        <p:strVal val="visible"/>
                                      </p:to>
                                    </p:set>
                                    <p:animEffect transition="in" filter="wipe(left)">
                                      <p:cBhvr>
                                        <p:cTn id="475" dur="500"/>
                                        <p:tgtEl>
                                          <p:spTgt spid="23"/>
                                        </p:tgtEl>
                                      </p:cBhvr>
                                    </p:animEffec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nodeType="clickEffect">
                                  <p:stCondLst>
                                    <p:cond delay="0"/>
                                  </p:stCondLst>
                                  <p:childTnLst>
                                    <p:set>
                                      <p:cBhvr>
                                        <p:cTn id="479" dur="1" fill="hold">
                                          <p:stCondLst>
                                            <p:cond delay="0"/>
                                          </p:stCondLst>
                                        </p:cTn>
                                        <p:tgtEl>
                                          <p:spTgt spid="28"/>
                                        </p:tgtEl>
                                        <p:attrNameLst>
                                          <p:attrName>style.visibility</p:attrName>
                                        </p:attrNameLst>
                                      </p:cBhvr>
                                      <p:to>
                                        <p:strVal val="visible"/>
                                      </p:to>
                                    </p:set>
                                    <p:animEffect transition="in" filter="wipe(left)">
                                      <p:cBhvr>
                                        <p:cTn id="480" dur="500"/>
                                        <p:tgtEl>
                                          <p:spTgt spid="28"/>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8" fill="hold" nodeType="clickEffect">
                                  <p:stCondLst>
                                    <p:cond delay="0"/>
                                  </p:stCondLst>
                                  <p:childTnLst>
                                    <p:set>
                                      <p:cBhvr>
                                        <p:cTn id="484" dur="1" fill="hold">
                                          <p:stCondLst>
                                            <p:cond delay="0"/>
                                          </p:stCondLst>
                                        </p:cTn>
                                        <p:tgtEl>
                                          <p:spTgt spid="64"/>
                                        </p:tgtEl>
                                        <p:attrNameLst>
                                          <p:attrName>style.visibility</p:attrName>
                                        </p:attrNameLst>
                                      </p:cBhvr>
                                      <p:to>
                                        <p:strVal val="visible"/>
                                      </p:to>
                                    </p:set>
                                    <p:animEffect transition="in" filter="wipe(left)">
                                      <p:cBhvr>
                                        <p:cTn id="485" dur="500"/>
                                        <p:tgtEl>
                                          <p:spTgt spid="64"/>
                                        </p:tgtEl>
                                      </p:cBhvr>
                                    </p:animEffect>
                                  </p:childTnLst>
                                </p:cTn>
                              </p:par>
                            </p:childTnLst>
                          </p:cTn>
                        </p:par>
                      </p:childTnLst>
                    </p:cTn>
                  </p:par>
                  <p:par>
                    <p:cTn id="486" fill="hold">
                      <p:stCondLst>
                        <p:cond delay="indefinite"/>
                      </p:stCondLst>
                      <p:childTnLst>
                        <p:par>
                          <p:cTn id="487" fill="hold">
                            <p:stCondLst>
                              <p:cond delay="0"/>
                            </p:stCondLst>
                            <p:childTnLst>
                              <p:par>
                                <p:cTn id="488" presetID="26" presetClass="entr" presetSubtype="0" fill="hold" nodeType="clickEffect">
                                  <p:stCondLst>
                                    <p:cond delay="0"/>
                                  </p:stCondLst>
                                  <p:childTnLst>
                                    <p:set>
                                      <p:cBhvr>
                                        <p:cTn id="489" dur="1" fill="hold">
                                          <p:stCondLst>
                                            <p:cond delay="0"/>
                                          </p:stCondLst>
                                        </p:cTn>
                                        <p:tgtEl>
                                          <p:spTgt spid="120"/>
                                        </p:tgtEl>
                                        <p:attrNameLst>
                                          <p:attrName>style.visibility</p:attrName>
                                        </p:attrNameLst>
                                      </p:cBhvr>
                                      <p:to>
                                        <p:strVal val="visible"/>
                                      </p:to>
                                    </p:set>
                                    <p:animEffect transition="in" filter="wipe(down)">
                                      <p:cBhvr>
                                        <p:cTn id="490" dur="580">
                                          <p:stCondLst>
                                            <p:cond delay="0"/>
                                          </p:stCondLst>
                                        </p:cTn>
                                        <p:tgtEl>
                                          <p:spTgt spid="120"/>
                                        </p:tgtEl>
                                      </p:cBhvr>
                                    </p:animEffect>
                                    <p:anim calcmode="lin" valueType="num">
                                      <p:cBhvr>
                                        <p:cTn id="491" dur="1822" tmFilter="0,0; 0.14,0.36; 0.43,0.73; 0.71,0.91; 1.0,1.0">
                                          <p:stCondLst>
                                            <p:cond delay="0"/>
                                          </p:stCondLst>
                                        </p:cTn>
                                        <p:tgtEl>
                                          <p:spTgt spid="120"/>
                                        </p:tgtEl>
                                        <p:attrNameLst>
                                          <p:attrName>ppt_x</p:attrName>
                                        </p:attrNameLst>
                                      </p:cBhvr>
                                      <p:tavLst>
                                        <p:tav tm="0">
                                          <p:val>
                                            <p:strVal val="#ppt_x-0.25"/>
                                          </p:val>
                                        </p:tav>
                                        <p:tav tm="100000">
                                          <p:val>
                                            <p:strVal val="#ppt_x"/>
                                          </p:val>
                                        </p:tav>
                                      </p:tavLst>
                                    </p:anim>
                                    <p:anim calcmode="lin" valueType="num">
                                      <p:cBhvr>
                                        <p:cTn id="492" dur="664" tmFilter="0.0,0.0; 0.25,0.07; 0.50,0.2; 0.75,0.467; 1.0,1.0">
                                          <p:stCondLst>
                                            <p:cond delay="0"/>
                                          </p:stCondLst>
                                        </p:cTn>
                                        <p:tgtEl>
                                          <p:spTgt spid="120"/>
                                        </p:tgtEl>
                                        <p:attrNameLst>
                                          <p:attrName>ppt_y</p:attrName>
                                        </p:attrNameLst>
                                      </p:cBhvr>
                                      <p:tavLst>
                                        <p:tav tm="0" fmla="#ppt_y-sin(pi*$)/3">
                                          <p:val>
                                            <p:fltVal val="0.5"/>
                                          </p:val>
                                        </p:tav>
                                        <p:tav tm="100000">
                                          <p:val>
                                            <p:fltVal val="1"/>
                                          </p:val>
                                        </p:tav>
                                      </p:tavLst>
                                    </p:anim>
                                    <p:anim calcmode="lin" valueType="num">
                                      <p:cBhvr>
                                        <p:cTn id="493" dur="664" tmFilter="0, 0; 0.125,0.2665; 0.25,0.4; 0.375,0.465; 0.5,0.5;  0.625,0.535; 0.75,0.6; 0.875,0.7335; 1,1">
                                          <p:stCondLst>
                                            <p:cond delay="664"/>
                                          </p:stCondLst>
                                        </p:cTn>
                                        <p:tgtEl>
                                          <p:spTgt spid="120"/>
                                        </p:tgtEl>
                                        <p:attrNameLst>
                                          <p:attrName>ppt_y</p:attrName>
                                        </p:attrNameLst>
                                      </p:cBhvr>
                                      <p:tavLst>
                                        <p:tav tm="0" fmla="#ppt_y-sin(pi*$)/9">
                                          <p:val>
                                            <p:fltVal val="0"/>
                                          </p:val>
                                        </p:tav>
                                        <p:tav tm="100000">
                                          <p:val>
                                            <p:fltVal val="1"/>
                                          </p:val>
                                        </p:tav>
                                      </p:tavLst>
                                    </p:anim>
                                    <p:anim calcmode="lin" valueType="num">
                                      <p:cBhvr>
                                        <p:cTn id="494" dur="332" tmFilter="0, 0; 0.125,0.2665; 0.25,0.4; 0.375,0.465; 0.5,0.5;  0.625,0.535; 0.75,0.6; 0.875,0.7335; 1,1">
                                          <p:stCondLst>
                                            <p:cond delay="1324"/>
                                          </p:stCondLst>
                                        </p:cTn>
                                        <p:tgtEl>
                                          <p:spTgt spid="120"/>
                                        </p:tgtEl>
                                        <p:attrNameLst>
                                          <p:attrName>ppt_y</p:attrName>
                                        </p:attrNameLst>
                                      </p:cBhvr>
                                      <p:tavLst>
                                        <p:tav tm="0" fmla="#ppt_y-sin(pi*$)/27">
                                          <p:val>
                                            <p:fltVal val="0"/>
                                          </p:val>
                                        </p:tav>
                                        <p:tav tm="100000">
                                          <p:val>
                                            <p:fltVal val="1"/>
                                          </p:val>
                                        </p:tav>
                                      </p:tavLst>
                                    </p:anim>
                                    <p:anim calcmode="lin" valueType="num">
                                      <p:cBhvr>
                                        <p:cTn id="495" dur="164" tmFilter="0, 0; 0.125,0.2665; 0.25,0.4; 0.375,0.465; 0.5,0.5;  0.625,0.535; 0.75,0.6; 0.875,0.7335; 1,1">
                                          <p:stCondLst>
                                            <p:cond delay="1656"/>
                                          </p:stCondLst>
                                        </p:cTn>
                                        <p:tgtEl>
                                          <p:spTgt spid="120"/>
                                        </p:tgtEl>
                                        <p:attrNameLst>
                                          <p:attrName>ppt_y</p:attrName>
                                        </p:attrNameLst>
                                      </p:cBhvr>
                                      <p:tavLst>
                                        <p:tav tm="0" fmla="#ppt_y-sin(pi*$)/81">
                                          <p:val>
                                            <p:fltVal val="0"/>
                                          </p:val>
                                        </p:tav>
                                        <p:tav tm="100000">
                                          <p:val>
                                            <p:fltVal val="1"/>
                                          </p:val>
                                        </p:tav>
                                      </p:tavLst>
                                    </p:anim>
                                    <p:animScale>
                                      <p:cBhvr>
                                        <p:cTn id="496" dur="26">
                                          <p:stCondLst>
                                            <p:cond delay="650"/>
                                          </p:stCondLst>
                                        </p:cTn>
                                        <p:tgtEl>
                                          <p:spTgt spid="120"/>
                                        </p:tgtEl>
                                      </p:cBhvr>
                                      <p:to x="100000" y="60000"/>
                                    </p:animScale>
                                    <p:animScale>
                                      <p:cBhvr>
                                        <p:cTn id="497" dur="166" decel="50000">
                                          <p:stCondLst>
                                            <p:cond delay="676"/>
                                          </p:stCondLst>
                                        </p:cTn>
                                        <p:tgtEl>
                                          <p:spTgt spid="120"/>
                                        </p:tgtEl>
                                      </p:cBhvr>
                                      <p:to x="100000" y="100000"/>
                                    </p:animScale>
                                    <p:animScale>
                                      <p:cBhvr>
                                        <p:cTn id="498" dur="26">
                                          <p:stCondLst>
                                            <p:cond delay="1312"/>
                                          </p:stCondLst>
                                        </p:cTn>
                                        <p:tgtEl>
                                          <p:spTgt spid="120"/>
                                        </p:tgtEl>
                                      </p:cBhvr>
                                      <p:to x="100000" y="80000"/>
                                    </p:animScale>
                                    <p:animScale>
                                      <p:cBhvr>
                                        <p:cTn id="499" dur="166" decel="50000">
                                          <p:stCondLst>
                                            <p:cond delay="1338"/>
                                          </p:stCondLst>
                                        </p:cTn>
                                        <p:tgtEl>
                                          <p:spTgt spid="120"/>
                                        </p:tgtEl>
                                      </p:cBhvr>
                                      <p:to x="100000" y="100000"/>
                                    </p:animScale>
                                    <p:animScale>
                                      <p:cBhvr>
                                        <p:cTn id="500" dur="26">
                                          <p:stCondLst>
                                            <p:cond delay="1642"/>
                                          </p:stCondLst>
                                        </p:cTn>
                                        <p:tgtEl>
                                          <p:spTgt spid="120"/>
                                        </p:tgtEl>
                                      </p:cBhvr>
                                      <p:to x="100000" y="90000"/>
                                    </p:animScale>
                                    <p:animScale>
                                      <p:cBhvr>
                                        <p:cTn id="501" dur="166" decel="50000">
                                          <p:stCondLst>
                                            <p:cond delay="1668"/>
                                          </p:stCondLst>
                                        </p:cTn>
                                        <p:tgtEl>
                                          <p:spTgt spid="120"/>
                                        </p:tgtEl>
                                      </p:cBhvr>
                                      <p:to x="100000" y="100000"/>
                                    </p:animScale>
                                    <p:animScale>
                                      <p:cBhvr>
                                        <p:cTn id="502" dur="26">
                                          <p:stCondLst>
                                            <p:cond delay="1808"/>
                                          </p:stCondLst>
                                        </p:cTn>
                                        <p:tgtEl>
                                          <p:spTgt spid="120"/>
                                        </p:tgtEl>
                                      </p:cBhvr>
                                      <p:to x="100000" y="95000"/>
                                    </p:animScale>
                                    <p:animScale>
                                      <p:cBhvr>
                                        <p:cTn id="503" dur="166" decel="50000">
                                          <p:stCondLst>
                                            <p:cond delay="1834"/>
                                          </p:stCondLst>
                                        </p:cTn>
                                        <p:tgtEl>
                                          <p:spTgt spid="120"/>
                                        </p:tgtEl>
                                      </p:cBhvr>
                                      <p:to x="100000" y="100000"/>
                                    </p:animScale>
                                  </p:childTnLst>
                                </p:cTn>
                              </p:par>
                            </p:childTnLst>
                          </p:cTn>
                        </p:par>
                      </p:childTnLst>
                    </p:cTn>
                  </p:par>
                  <p:par>
                    <p:cTn id="504" fill="hold">
                      <p:stCondLst>
                        <p:cond delay="indefinite"/>
                      </p:stCondLst>
                      <p:childTnLst>
                        <p:par>
                          <p:cTn id="505" fill="hold">
                            <p:stCondLst>
                              <p:cond delay="0"/>
                            </p:stCondLst>
                            <p:childTnLst>
                              <p:par>
                                <p:cTn id="506" presetID="45" presetClass="entr" presetSubtype="0" fill="hold" nodeType="clickEffect">
                                  <p:stCondLst>
                                    <p:cond delay="0"/>
                                  </p:stCondLst>
                                  <p:childTnLst>
                                    <p:set>
                                      <p:cBhvr>
                                        <p:cTn id="507" dur="1" fill="hold">
                                          <p:stCondLst>
                                            <p:cond delay="0"/>
                                          </p:stCondLst>
                                        </p:cTn>
                                        <p:tgtEl>
                                          <p:spTgt spid="14"/>
                                        </p:tgtEl>
                                        <p:attrNameLst>
                                          <p:attrName>style.visibility</p:attrName>
                                        </p:attrNameLst>
                                      </p:cBhvr>
                                      <p:to>
                                        <p:strVal val="visible"/>
                                      </p:to>
                                    </p:set>
                                    <p:animEffect transition="in" filter="fade">
                                      <p:cBhvr>
                                        <p:cTn id="508" dur="2000"/>
                                        <p:tgtEl>
                                          <p:spTgt spid="14"/>
                                        </p:tgtEl>
                                      </p:cBhvr>
                                    </p:animEffect>
                                    <p:anim calcmode="lin" valueType="num">
                                      <p:cBhvr>
                                        <p:cTn id="509" dur="2000" fill="hold"/>
                                        <p:tgtEl>
                                          <p:spTgt spid="14"/>
                                        </p:tgtEl>
                                        <p:attrNameLst>
                                          <p:attrName>ppt_w</p:attrName>
                                        </p:attrNameLst>
                                      </p:cBhvr>
                                      <p:tavLst>
                                        <p:tav tm="0" fmla="#ppt_w*sin(2.5*pi*$)">
                                          <p:val>
                                            <p:fltVal val="0"/>
                                          </p:val>
                                        </p:tav>
                                        <p:tav tm="100000">
                                          <p:val>
                                            <p:fltVal val="1"/>
                                          </p:val>
                                        </p:tav>
                                      </p:tavLst>
                                    </p:anim>
                                    <p:anim calcmode="lin" valueType="num">
                                      <p:cBhvr>
                                        <p:cTn id="510"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162249" y="941684"/>
            <a:ext cx="12218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2160105" y="1560444"/>
            <a:ext cx="2910605" cy="369332"/>
          </a:xfrm>
          <a:prstGeom prst="rect">
            <a:avLst/>
          </a:prstGeom>
          <a:noFill/>
        </p:spPr>
        <p:txBody>
          <a:bodyPr wrap="none" rtlCol="0">
            <a:spAutoFit/>
          </a:bodyPr>
          <a:lstStyle/>
          <a:p>
            <a:pPr marL="285750" lvl="0" indent="-285750">
              <a:buFont typeface="Wingdings" panose="05000000000000000000" pitchFamily="2" charset="2"/>
              <a:buChar char="Ø"/>
            </a:pPr>
            <a:r>
              <a:rPr lang="fr-FR" b="1" dirty="0" smtClean="0">
                <a:solidFill>
                  <a:prstClr val="black"/>
                </a:solidFill>
              </a:rPr>
              <a:t>Identification des besoins</a:t>
            </a:r>
            <a:endParaRPr kumimoji="0" lang="fr-FR" sz="1800" b="1" i="0" u="none" strike="noStrike" kern="1200" cap="none" spc="0" normalizeH="0" baseline="0" noProof="0" dirty="0">
              <a:ln>
                <a:noFill/>
              </a:ln>
              <a:solidFill>
                <a:prstClr val="black"/>
              </a:solidFill>
              <a:effectLst/>
              <a:uLnTx/>
              <a:uFillTx/>
              <a:latin typeface="Calibri"/>
            </a:endParaRPr>
          </a:p>
        </p:txBody>
      </p:sp>
      <p:sp>
        <p:nvSpPr>
          <p:cNvPr id="2" name="ZoneTexte 1"/>
          <p:cNvSpPr txBox="1"/>
          <p:nvPr/>
        </p:nvSpPr>
        <p:spPr>
          <a:xfrm>
            <a:off x="2313072" y="2167298"/>
            <a:ext cx="3931920" cy="369332"/>
          </a:xfrm>
          <a:prstGeom prst="rect">
            <a:avLst/>
          </a:prstGeom>
          <a:noFill/>
        </p:spPr>
        <p:txBody>
          <a:bodyPr wrap="square" rtlCol="0">
            <a:spAutoFit/>
          </a:bodyPr>
          <a:lstStyle/>
          <a:p>
            <a:pPr marL="285750" lvl="1" indent="-285750">
              <a:buFont typeface="Wingdings" panose="05000000000000000000" pitchFamily="2" charset="2"/>
              <a:buChar char="ü"/>
            </a:pPr>
            <a:r>
              <a:rPr lang="fr-FR" b="1" dirty="0"/>
              <a:t>Les besoins non fonctionnels</a:t>
            </a:r>
            <a:r>
              <a:rPr lang="fr-FR" dirty="0"/>
              <a:t> </a:t>
            </a:r>
          </a:p>
        </p:txBody>
      </p:sp>
      <p:sp>
        <p:nvSpPr>
          <p:cNvPr id="10" name="ZoneTexte 9"/>
          <p:cNvSpPr txBox="1"/>
          <p:nvPr/>
        </p:nvSpPr>
        <p:spPr>
          <a:xfrm>
            <a:off x="2910314" y="3286077"/>
            <a:ext cx="5643153" cy="369332"/>
          </a:xfrm>
          <a:prstGeom prst="rect">
            <a:avLst/>
          </a:prstGeom>
          <a:noFill/>
        </p:spPr>
        <p:txBody>
          <a:bodyPr wrap="square" rtlCol="0">
            <a:spAutoFit/>
          </a:bodyPr>
          <a:lstStyle/>
          <a:p>
            <a:pPr marL="285750" lvl="0" indent="-285750">
              <a:buFont typeface="Wingdings" panose="05000000000000000000" pitchFamily="2" charset="2"/>
              <a:buChar char="§"/>
            </a:pPr>
            <a:r>
              <a:rPr lang="fr-FR" b="1" dirty="0" smtClean="0"/>
              <a:t>FIABILITE,</a:t>
            </a:r>
            <a:endParaRPr lang="fr-FR" dirty="0"/>
          </a:p>
        </p:txBody>
      </p:sp>
      <p:sp>
        <p:nvSpPr>
          <p:cNvPr id="13" name="ZoneTexte 12"/>
          <p:cNvSpPr txBox="1"/>
          <p:nvPr/>
        </p:nvSpPr>
        <p:spPr>
          <a:xfrm>
            <a:off x="2910314" y="2775933"/>
            <a:ext cx="8373288" cy="369332"/>
          </a:xfrm>
          <a:prstGeom prst="rect">
            <a:avLst/>
          </a:prstGeom>
          <a:noFill/>
        </p:spPr>
        <p:txBody>
          <a:bodyPr wrap="square" rtlCol="0">
            <a:spAutoFit/>
          </a:bodyPr>
          <a:lstStyle/>
          <a:p>
            <a:pPr marL="285750" lvl="0" indent="-285750">
              <a:buFont typeface="Wingdings" panose="05000000000000000000" pitchFamily="2" charset="2"/>
              <a:buChar char="§"/>
            </a:pPr>
            <a:r>
              <a:rPr lang="fr-FR" b="1" cap="all" dirty="0" smtClean="0"/>
              <a:t>Ergonomie </a:t>
            </a:r>
            <a:endParaRPr lang="fr-FR" b="1" cap="all" dirty="0"/>
          </a:p>
        </p:txBody>
      </p:sp>
      <p:sp>
        <p:nvSpPr>
          <p:cNvPr id="14" name="ZoneTexte 13"/>
          <p:cNvSpPr txBox="1"/>
          <p:nvPr/>
        </p:nvSpPr>
        <p:spPr>
          <a:xfrm>
            <a:off x="2894545" y="3722864"/>
            <a:ext cx="6165668" cy="369332"/>
          </a:xfrm>
          <a:prstGeom prst="rect">
            <a:avLst/>
          </a:prstGeom>
          <a:noFill/>
        </p:spPr>
        <p:txBody>
          <a:bodyPr wrap="square" rtlCol="0">
            <a:spAutoFit/>
          </a:bodyPr>
          <a:lstStyle/>
          <a:p>
            <a:pPr marL="285750" lvl="0" indent="-285750">
              <a:buFont typeface="Wingdings" panose="05000000000000000000" pitchFamily="2" charset="2"/>
              <a:buChar char="§"/>
            </a:pPr>
            <a:r>
              <a:rPr lang="fr-FR" b="1" dirty="0" smtClean="0"/>
              <a:t>SECURITE</a:t>
            </a:r>
            <a:endParaRPr lang="fr-FR" dirty="0"/>
          </a:p>
        </p:txBody>
      </p:sp>
      <p:sp>
        <p:nvSpPr>
          <p:cNvPr id="15" name="ZoneTexte 14"/>
          <p:cNvSpPr txBox="1"/>
          <p:nvPr/>
        </p:nvSpPr>
        <p:spPr>
          <a:xfrm>
            <a:off x="2973373" y="4215911"/>
            <a:ext cx="8464731" cy="923330"/>
          </a:xfrm>
          <a:prstGeom prst="rect">
            <a:avLst/>
          </a:prstGeom>
          <a:noFill/>
        </p:spPr>
        <p:txBody>
          <a:bodyPr wrap="square" rtlCol="0">
            <a:spAutoFit/>
          </a:bodyPr>
          <a:lstStyle/>
          <a:p>
            <a:pPr marL="285750" indent="-285750">
              <a:buFont typeface="Wingdings" panose="05000000000000000000" pitchFamily="2" charset="2"/>
              <a:buChar char="§"/>
            </a:pPr>
            <a:r>
              <a:rPr lang="fr-FR" b="1" dirty="0" smtClean="0"/>
              <a:t>LA </a:t>
            </a:r>
            <a:r>
              <a:rPr lang="fr-FR" b="1" dirty="0" smtClean="0"/>
              <a:t>DISPONIBILITÉ</a:t>
            </a:r>
          </a:p>
          <a:p>
            <a:pPr marL="285750" indent="-285750"/>
            <a:endParaRPr lang="fr-FR" b="1" dirty="0" smtClean="0"/>
          </a:p>
          <a:p>
            <a:pPr marL="285750" lvl="0" indent="-285750">
              <a:buFont typeface="Wingdings" panose="05000000000000000000" pitchFamily="2" charset="2"/>
              <a:buChar char="§"/>
            </a:pPr>
            <a:r>
              <a:rPr lang="fr-FR" b="1" dirty="0" smtClean="0"/>
              <a:t>APTITUDE À LA MAINTENANCE ET LA </a:t>
            </a:r>
            <a:r>
              <a:rPr lang="fr-FR" b="1" dirty="0" smtClean="0"/>
              <a:t>RÉUTILISATION</a:t>
            </a:r>
            <a:endParaRPr lang="fr-FR" b="1" dirty="0" smtClean="0"/>
          </a:p>
        </p:txBody>
      </p:sp>
      <p:sp>
        <p:nvSpPr>
          <p:cNvPr id="17" name="Arrondir un rectangle avec un coin du même côté 16"/>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17"/>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9" name="Groupe 18"/>
          <p:cNvGrpSpPr/>
          <p:nvPr/>
        </p:nvGrpSpPr>
        <p:grpSpPr>
          <a:xfrm>
            <a:off x="0" y="3590289"/>
            <a:ext cx="1499943" cy="410215"/>
            <a:chOff x="657439" y="2988629"/>
            <a:chExt cx="1499943"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4" name="Groupe 23"/>
          <p:cNvGrpSpPr/>
          <p:nvPr/>
        </p:nvGrpSpPr>
        <p:grpSpPr>
          <a:xfrm>
            <a:off x="28741" y="3018785"/>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7" name="Groupe 26"/>
          <p:cNvGrpSpPr/>
          <p:nvPr/>
        </p:nvGrpSpPr>
        <p:grpSpPr>
          <a:xfrm>
            <a:off x="0" y="1343461"/>
            <a:ext cx="1485700" cy="410215"/>
            <a:chOff x="671682" y="2988629"/>
            <a:chExt cx="1485700" cy="410215"/>
          </a:xfrm>
        </p:grpSpPr>
        <p:sp>
          <p:nvSpPr>
            <p:cNvPr id="28" name="Chevron 2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30" name="Groupe 29"/>
          <p:cNvGrpSpPr/>
          <p:nvPr/>
        </p:nvGrpSpPr>
        <p:grpSpPr>
          <a:xfrm>
            <a:off x="0" y="1929856"/>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3" name="Groupe 32"/>
          <p:cNvGrpSpPr/>
          <p:nvPr/>
        </p:nvGrpSpPr>
        <p:grpSpPr>
          <a:xfrm>
            <a:off x="1" y="2518719"/>
            <a:ext cx="1153783" cy="410212"/>
            <a:chOff x="0" y="2988635"/>
            <a:chExt cx="1153783" cy="410212"/>
          </a:xfrm>
        </p:grpSpPr>
        <p:sp>
          <p:nvSpPr>
            <p:cNvPr id="34" name="Chevron 33"/>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5"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6" name="Groupe 35"/>
          <p:cNvGrpSpPr/>
          <p:nvPr/>
        </p:nvGrpSpPr>
        <p:grpSpPr>
          <a:xfrm>
            <a:off x="671683" y="2518719"/>
            <a:ext cx="1485700" cy="410215"/>
            <a:chOff x="671682" y="2988629"/>
            <a:chExt cx="1485700" cy="410215"/>
          </a:xfrm>
        </p:grpSpPr>
        <p:sp>
          <p:nvSpPr>
            <p:cNvPr id="37" name="Chevron 3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8"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9" name="Plaque 38"/>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18/38</a:t>
            </a:r>
            <a:endParaRPr lang="fr-FR" dirty="0"/>
          </a:p>
        </p:txBody>
      </p:sp>
    </p:spTree>
    <p:extLst>
      <p:ext uri="{BB962C8B-B14F-4D97-AF65-F5344CB8AC3E}">
        <p14:creationId xmlns:p14="http://schemas.microsoft.com/office/powerpoint/2010/main" xmlns="" val="2239808277"/>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12"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2">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80">
                                          <p:stCondLst>
                                            <p:cond delay="0"/>
                                          </p:stCondLst>
                                        </p:cTn>
                                        <p:tgtEl>
                                          <p:spTgt spid="13"/>
                                        </p:tgtEl>
                                      </p:cBhvr>
                                    </p:animEffect>
                                    <p:anim calcmode="lin" valueType="num">
                                      <p:cBhvr>
                                        <p:cTn id="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5" dur="26">
                                          <p:stCondLst>
                                            <p:cond delay="650"/>
                                          </p:stCondLst>
                                        </p:cTn>
                                        <p:tgtEl>
                                          <p:spTgt spid="13"/>
                                        </p:tgtEl>
                                      </p:cBhvr>
                                      <p:to x="100000" y="60000"/>
                                    </p:animScale>
                                    <p:animScale>
                                      <p:cBhvr>
                                        <p:cTn id="26" dur="166" decel="50000">
                                          <p:stCondLst>
                                            <p:cond delay="676"/>
                                          </p:stCondLst>
                                        </p:cTn>
                                        <p:tgtEl>
                                          <p:spTgt spid="13"/>
                                        </p:tgtEl>
                                      </p:cBhvr>
                                      <p:to x="100000" y="100000"/>
                                    </p:animScale>
                                    <p:animScale>
                                      <p:cBhvr>
                                        <p:cTn id="27" dur="26">
                                          <p:stCondLst>
                                            <p:cond delay="1312"/>
                                          </p:stCondLst>
                                        </p:cTn>
                                        <p:tgtEl>
                                          <p:spTgt spid="13"/>
                                        </p:tgtEl>
                                      </p:cBhvr>
                                      <p:to x="100000" y="80000"/>
                                    </p:animScale>
                                    <p:animScale>
                                      <p:cBhvr>
                                        <p:cTn id="28" dur="166" decel="50000">
                                          <p:stCondLst>
                                            <p:cond delay="1338"/>
                                          </p:stCondLst>
                                        </p:cTn>
                                        <p:tgtEl>
                                          <p:spTgt spid="13"/>
                                        </p:tgtEl>
                                      </p:cBhvr>
                                      <p:to x="100000" y="100000"/>
                                    </p:animScale>
                                    <p:animScale>
                                      <p:cBhvr>
                                        <p:cTn id="29" dur="26">
                                          <p:stCondLst>
                                            <p:cond delay="1642"/>
                                          </p:stCondLst>
                                        </p:cTn>
                                        <p:tgtEl>
                                          <p:spTgt spid="13"/>
                                        </p:tgtEl>
                                      </p:cBhvr>
                                      <p:to x="100000" y="90000"/>
                                    </p:animScale>
                                    <p:animScale>
                                      <p:cBhvr>
                                        <p:cTn id="30" dur="166" decel="50000">
                                          <p:stCondLst>
                                            <p:cond delay="1668"/>
                                          </p:stCondLst>
                                        </p:cTn>
                                        <p:tgtEl>
                                          <p:spTgt spid="13"/>
                                        </p:tgtEl>
                                      </p:cBhvr>
                                      <p:to x="100000" y="100000"/>
                                    </p:animScale>
                                    <p:animScale>
                                      <p:cBhvr>
                                        <p:cTn id="31" dur="26">
                                          <p:stCondLst>
                                            <p:cond delay="1808"/>
                                          </p:stCondLst>
                                        </p:cTn>
                                        <p:tgtEl>
                                          <p:spTgt spid="13"/>
                                        </p:tgtEl>
                                      </p:cBhvr>
                                      <p:to x="100000" y="95000"/>
                                    </p:animScale>
                                    <p:animScale>
                                      <p:cBhvr>
                                        <p:cTn id="32" dur="166" decel="50000">
                                          <p:stCondLst>
                                            <p:cond delay="1834"/>
                                          </p:stCondLst>
                                        </p:cTn>
                                        <p:tgtEl>
                                          <p:spTgt spid="13"/>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80">
                                          <p:stCondLst>
                                            <p:cond delay="0"/>
                                          </p:stCondLst>
                                        </p:cTn>
                                        <p:tgtEl>
                                          <p:spTgt spid="10"/>
                                        </p:tgtEl>
                                      </p:cBhvr>
                                    </p:animEffect>
                                    <p:anim calcmode="lin" valueType="num">
                                      <p:cBhvr>
                                        <p:cTn id="3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3" dur="26">
                                          <p:stCondLst>
                                            <p:cond delay="650"/>
                                          </p:stCondLst>
                                        </p:cTn>
                                        <p:tgtEl>
                                          <p:spTgt spid="10"/>
                                        </p:tgtEl>
                                      </p:cBhvr>
                                      <p:to x="100000" y="60000"/>
                                    </p:animScale>
                                    <p:animScale>
                                      <p:cBhvr>
                                        <p:cTn id="44" dur="166" decel="50000">
                                          <p:stCondLst>
                                            <p:cond delay="676"/>
                                          </p:stCondLst>
                                        </p:cTn>
                                        <p:tgtEl>
                                          <p:spTgt spid="10"/>
                                        </p:tgtEl>
                                      </p:cBhvr>
                                      <p:to x="100000" y="100000"/>
                                    </p:animScale>
                                    <p:animScale>
                                      <p:cBhvr>
                                        <p:cTn id="45" dur="26">
                                          <p:stCondLst>
                                            <p:cond delay="1312"/>
                                          </p:stCondLst>
                                        </p:cTn>
                                        <p:tgtEl>
                                          <p:spTgt spid="10"/>
                                        </p:tgtEl>
                                      </p:cBhvr>
                                      <p:to x="100000" y="80000"/>
                                    </p:animScale>
                                    <p:animScale>
                                      <p:cBhvr>
                                        <p:cTn id="46" dur="166" decel="50000">
                                          <p:stCondLst>
                                            <p:cond delay="1338"/>
                                          </p:stCondLst>
                                        </p:cTn>
                                        <p:tgtEl>
                                          <p:spTgt spid="10"/>
                                        </p:tgtEl>
                                      </p:cBhvr>
                                      <p:to x="100000" y="100000"/>
                                    </p:animScale>
                                    <p:animScale>
                                      <p:cBhvr>
                                        <p:cTn id="47" dur="26">
                                          <p:stCondLst>
                                            <p:cond delay="1642"/>
                                          </p:stCondLst>
                                        </p:cTn>
                                        <p:tgtEl>
                                          <p:spTgt spid="10"/>
                                        </p:tgtEl>
                                      </p:cBhvr>
                                      <p:to x="100000" y="90000"/>
                                    </p:animScale>
                                    <p:animScale>
                                      <p:cBhvr>
                                        <p:cTn id="48" dur="166" decel="50000">
                                          <p:stCondLst>
                                            <p:cond delay="1668"/>
                                          </p:stCondLst>
                                        </p:cTn>
                                        <p:tgtEl>
                                          <p:spTgt spid="10"/>
                                        </p:tgtEl>
                                      </p:cBhvr>
                                      <p:to x="100000" y="100000"/>
                                    </p:animScale>
                                    <p:animScale>
                                      <p:cBhvr>
                                        <p:cTn id="49" dur="26">
                                          <p:stCondLst>
                                            <p:cond delay="1808"/>
                                          </p:stCondLst>
                                        </p:cTn>
                                        <p:tgtEl>
                                          <p:spTgt spid="10"/>
                                        </p:tgtEl>
                                      </p:cBhvr>
                                      <p:to x="100000" y="95000"/>
                                    </p:animScale>
                                    <p:animScale>
                                      <p:cBhvr>
                                        <p:cTn id="50" dur="166" decel="50000">
                                          <p:stCondLst>
                                            <p:cond delay="1834"/>
                                          </p:stCondLst>
                                        </p:cTn>
                                        <p:tgtEl>
                                          <p:spTgt spid="10"/>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80">
                                          <p:stCondLst>
                                            <p:cond delay="0"/>
                                          </p:stCondLst>
                                        </p:cTn>
                                        <p:tgtEl>
                                          <p:spTgt spid="14"/>
                                        </p:tgtEl>
                                      </p:cBhvr>
                                    </p:animEffect>
                                    <p:anim calcmode="lin" valueType="num">
                                      <p:cBhvr>
                                        <p:cTn id="5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61" dur="26">
                                          <p:stCondLst>
                                            <p:cond delay="650"/>
                                          </p:stCondLst>
                                        </p:cTn>
                                        <p:tgtEl>
                                          <p:spTgt spid="14"/>
                                        </p:tgtEl>
                                      </p:cBhvr>
                                      <p:to x="100000" y="60000"/>
                                    </p:animScale>
                                    <p:animScale>
                                      <p:cBhvr>
                                        <p:cTn id="62" dur="166" decel="50000">
                                          <p:stCondLst>
                                            <p:cond delay="676"/>
                                          </p:stCondLst>
                                        </p:cTn>
                                        <p:tgtEl>
                                          <p:spTgt spid="14"/>
                                        </p:tgtEl>
                                      </p:cBhvr>
                                      <p:to x="100000" y="100000"/>
                                    </p:animScale>
                                    <p:animScale>
                                      <p:cBhvr>
                                        <p:cTn id="63" dur="26">
                                          <p:stCondLst>
                                            <p:cond delay="1312"/>
                                          </p:stCondLst>
                                        </p:cTn>
                                        <p:tgtEl>
                                          <p:spTgt spid="14"/>
                                        </p:tgtEl>
                                      </p:cBhvr>
                                      <p:to x="100000" y="80000"/>
                                    </p:animScale>
                                    <p:animScale>
                                      <p:cBhvr>
                                        <p:cTn id="64" dur="166" decel="50000">
                                          <p:stCondLst>
                                            <p:cond delay="1338"/>
                                          </p:stCondLst>
                                        </p:cTn>
                                        <p:tgtEl>
                                          <p:spTgt spid="14"/>
                                        </p:tgtEl>
                                      </p:cBhvr>
                                      <p:to x="100000" y="100000"/>
                                    </p:animScale>
                                    <p:animScale>
                                      <p:cBhvr>
                                        <p:cTn id="65" dur="26">
                                          <p:stCondLst>
                                            <p:cond delay="1642"/>
                                          </p:stCondLst>
                                        </p:cTn>
                                        <p:tgtEl>
                                          <p:spTgt spid="14"/>
                                        </p:tgtEl>
                                      </p:cBhvr>
                                      <p:to x="100000" y="90000"/>
                                    </p:animScale>
                                    <p:animScale>
                                      <p:cBhvr>
                                        <p:cTn id="66" dur="166" decel="50000">
                                          <p:stCondLst>
                                            <p:cond delay="1668"/>
                                          </p:stCondLst>
                                        </p:cTn>
                                        <p:tgtEl>
                                          <p:spTgt spid="14"/>
                                        </p:tgtEl>
                                      </p:cBhvr>
                                      <p:to x="100000" y="100000"/>
                                    </p:animScale>
                                    <p:animScale>
                                      <p:cBhvr>
                                        <p:cTn id="67" dur="26">
                                          <p:stCondLst>
                                            <p:cond delay="1808"/>
                                          </p:stCondLst>
                                        </p:cTn>
                                        <p:tgtEl>
                                          <p:spTgt spid="14"/>
                                        </p:tgtEl>
                                      </p:cBhvr>
                                      <p:to x="100000" y="95000"/>
                                    </p:animScale>
                                    <p:animScale>
                                      <p:cBhvr>
                                        <p:cTn id="68" dur="166" decel="50000">
                                          <p:stCondLst>
                                            <p:cond delay="1834"/>
                                          </p:stCondLst>
                                        </p:cTn>
                                        <p:tgtEl>
                                          <p:spTgt spid="14"/>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grpId="0" nodeType="clickEffect">
                                  <p:stCondLst>
                                    <p:cond delay="0"/>
                                  </p:stCondLst>
                                  <p:childTnLst>
                                    <p:set>
                                      <p:cBhvr>
                                        <p:cTn id="72" dur="1" fill="hold">
                                          <p:stCondLst>
                                            <p:cond delay="0"/>
                                          </p:stCondLst>
                                        </p:cTn>
                                        <p:tgtEl>
                                          <p:spTgt spid="15">
                                            <p:txEl>
                                              <p:pRg st="0" end="0"/>
                                            </p:txEl>
                                          </p:spTgt>
                                        </p:tgtEl>
                                        <p:attrNameLst>
                                          <p:attrName>style.visibility</p:attrName>
                                        </p:attrNameLst>
                                      </p:cBhvr>
                                      <p:to>
                                        <p:strVal val="visible"/>
                                      </p:to>
                                    </p:set>
                                    <p:animEffect transition="in" filter="wipe(down)">
                                      <p:cBhvr>
                                        <p:cTn id="73" dur="580">
                                          <p:stCondLst>
                                            <p:cond delay="0"/>
                                          </p:stCondLst>
                                        </p:cTn>
                                        <p:tgtEl>
                                          <p:spTgt spid="15">
                                            <p:txEl>
                                              <p:pRg st="0" end="0"/>
                                            </p:txEl>
                                          </p:spTgt>
                                        </p:tgtEl>
                                      </p:cBhvr>
                                    </p:animEffect>
                                    <p:anim calcmode="lin" valueType="num">
                                      <p:cBhvr>
                                        <p:cTn id="74"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15">
                                            <p:txEl>
                                              <p:pRg st="0" end="0"/>
                                            </p:txEl>
                                          </p:spTgt>
                                        </p:tgtEl>
                                      </p:cBhvr>
                                      <p:to x="100000" y="60000"/>
                                    </p:animScale>
                                    <p:animScale>
                                      <p:cBhvr>
                                        <p:cTn id="80" dur="166" decel="50000">
                                          <p:stCondLst>
                                            <p:cond delay="676"/>
                                          </p:stCondLst>
                                        </p:cTn>
                                        <p:tgtEl>
                                          <p:spTgt spid="15">
                                            <p:txEl>
                                              <p:pRg st="0" end="0"/>
                                            </p:txEl>
                                          </p:spTgt>
                                        </p:tgtEl>
                                      </p:cBhvr>
                                      <p:to x="100000" y="100000"/>
                                    </p:animScale>
                                    <p:animScale>
                                      <p:cBhvr>
                                        <p:cTn id="81" dur="26">
                                          <p:stCondLst>
                                            <p:cond delay="1312"/>
                                          </p:stCondLst>
                                        </p:cTn>
                                        <p:tgtEl>
                                          <p:spTgt spid="15">
                                            <p:txEl>
                                              <p:pRg st="0" end="0"/>
                                            </p:txEl>
                                          </p:spTgt>
                                        </p:tgtEl>
                                      </p:cBhvr>
                                      <p:to x="100000" y="80000"/>
                                    </p:animScale>
                                    <p:animScale>
                                      <p:cBhvr>
                                        <p:cTn id="82" dur="166" decel="50000">
                                          <p:stCondLst>
                                            <p:cond delay="1338"/>
                                          </p:stCondLst>
                                        </p:cTn>
                                        <p:tgtEl>
                                          <p:spTgt spid="15">
                                            <p:txEl>
                                              <p:pRg st="0" end="0"/>
                                            </p:txEl>
                                          </p:spTgt>
                                        </p:tgtEl>
                                      </p:cBhvr>
                                      <p:to x="100000" y="100000"/>
                                    </p:animScale>
                                    <p:animScale>
                                      <p:cBhvr>
                                        <p:cTn id="83" dur="26">
                                          <p:stCondLst>
                                            <p:cond delay="1642"/>
                                          </p:stCondLst>
                                        </p:cTn>
                                        <p:tgtEl>
                                          <p:spTgt spid="15">
                                            <p:txEl>
                                              <p:pRg st="0" end="0"/>
                                            </p:txEl>
                                          </p:spTgt>
                                        </p:tgtEl>
                                      </p:cBhvr>
                                      <p:to x="100000" y="90000"/>
                                    </p:animScale>
                                    <p:animScale>
                                      <p:cBhvr>
                                        <p:cTn id="84" dur="166" decel="50000">
                                          <p:stCondLst>
                                            <p:cond delay="1668"/>
                                          </p:stCondLst>
                                        </p:cTn>
                                        <p:tgtEl>
                                          <p:spTgt spid="15">
                                            <p:txEl>
                                              <p:pRg st="0" end="0"/>
                                            </p:txEl>
                                          </p:spTgt>
                                        </p:tgtEl>
                                      </p:cBhvr>
                                      <p:to x="100000" y="100000"/>
                                    </p:animScale>
                                    <p:animScale>
                                      <p:cBhvr>
                                        <p:cTn id="85" dur="26">
                                          <p:stCondLst>
                                            <p:cond delay="1808"/>
                                          </p:stCondLst>
                                        </p:cTn>
                                        <p:tgtEl>
                                          <p:spTgt spid="15">
                                            <p:txEl>
                                              <p:pRg st="0" end="0"/>
                                            </p:txEl>
                                          </p:spTgt>
                                        </p:tgtEl>
                                      </p:cBhvr>
                                      <p:to x="100000" y="95000"/>
                                    </p:animScale>
                                    <p:animScale>
                                      <p:cBhvr>
                                        <p:cTn id="86" dur="166" decel="50000">
                                          <p:stCondLst>
                                            <p:cond delay="1834"/>
                                          </p:stCondLst>
                                        </p:cTn>
                                        <p:tgtEl>
                                          <p:spTgt spid="15">
                                            <p:txEl>
                                              <p:pRg st="0" end="0"/>
                                            </p:txEl>
                                          </p:spTgt>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grpId="0" nodeType="clickEffect">
                                  <p:stCondLst>
                                    <p:cond delay="0"/>
                                  </p:stCondLst>
                                  <p:childTnLst>
                                    <p:set>
                                      <p:cBhvr>
                                        <p:cTn id="90" dur="1" fill="hold">
                                          <p:stCondLst>
                                            <p:cond delay="0"/>
                                          </p:stCondLst>
                                        </p:cTn>
                                        <p:tgtEl>
                                          <p:spTgt spid="15">
                                            <p:txEl>
                                              <p:pRg st="2" end="2"/>
                                            </p:txEl>
                                          </p:spTgt>
                                        </p:tgtEl>
                                        <p:attrNameLst>
                                          <p:attrName>style.visibility</p:attrName>
                                        </p:attrNameLst>
                                      </p:cBhvr>
                                      <p:to>
                                        <p:strVal val="visible"/>
                                      </p:to>
                                    </p:set>
                                    <p:animEffect transition="in" filter="wipe(down)">
                                      <p:cBhvr>
                                        <p:cTn id="91" dur="580">
                                          <p:stCondLst>
                                            <p:cond delay="0"/>
                                          </p:stCondLst>
                                        </p:cTn>
                                        <p:tgtEl>
                                          <p:spTgt spid="15">
                                            <p:txEl>
                                              <p:pRg st="2" end="2"/>
                                            </p:txEl>
                                          </p:spTgt>
                                        </p:tgtEl>
                                      </p:cBhvr>
                                    </p:animEffect>
                                    <p:anim calcmode="lin" valueType="num">
                                      <p:cBhvr>
                                        <p:cTn id="92" dur="1822" tmFilter="0,0; 0.14,0.36; 0.43,0.73; 0.71,0.91; 1.0,1.0">
                                          <p:stCondLst>
                                            <p:cond delay="0"/>
                                          </p:stCondLst>
                                        </p:cTn>
                                        <p:tgtEl>
                                          <p:spTgt spid="15">
                                            <p:txEl>
                                              <p:pRg st="2" end="2"/>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5">
                                            <p:txEl>
                                              <p:pRg st="2" end="2"/>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5">
                                            <p:txEl>
                                              <p:pRg st="2" end="2"/>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5">
                                            <p:txEl>
                                              <p:pRg st="2" end="2"/>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5">
                                            <p:txEl>
                                              <p:pRg st="2" end="2"/>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15">
                                            <p:txEl>
                                              <p:pRg st="2" end="2"/>
                                            </p:txEl>
                                          </p:spTgt>
                                        </p:tgtEl>
                                      </p:cBhvr>
                                      <p:to x="100000" y="60000"/>
                                    </p:animScale>
                                    <p:animScale>
                                      <p:cBhvr>
                                        <p:cTn id="98" dur="166" decel="50000">
                                          <p:stCondLst>
                                            <p:cond delay="676"/>
                                          </p:stCondLst>
                                        </p:cTn>
                                        <p:tgtEl>
                                          <p:spTgt spid="15">
                                            <p:txEl>
                                              <p:pRg st="2" end="2"/>
                                            </p:txEl>
                                          </p:spTgt>
                                        </p:tgtEl>
                                      </p:cBhvr>
                                      <p:to x="100000" y="100000"/>
                                    </p:animScale>
                                    <p:animScale>
                                      <p:cBhvr>
                                        <p:cTn id="99" dur="26">
                                          <p:stCondLst>
                                            <p:cond delay="1312"/>
                                          </p:stCondLst>
                                        </p:cTn>
                                        <p:tgtEl>
                                          <p:spTgt spid="15">
                                            <p:txEl>
                                              <p:pRg st="2" end="2"/>
                                            </p:txEl>
                                          </p:spTgt>
                                        </p:tgtEl>
                                      </p:cBhvr>
                                      <p:to x="100000" y="80000"/>
                                    </p:animScale>
                                    <p:animScale>
                                      <p:cBhvr>
                                        <p:cTn id="100" dur="166" decel="50000">
                                          <p:stCondLst>
                                            <p:cond delay="1338"/>
                                          </p:stCondLst>
                                        </p:cTn>
                                        <p:tgtEl>
                                          <p:spTgt spid="15">
                                            <p:txEl>
                                              <p:pRg st="2" end="2"/>
                                            </p:txEl>
                                          </p:spTgt>
                                        </p:tgtEl>
                                      </p:cBhvr>
                                      <p:to x="100000" y="100000"/>
                                    </p:animScale>
                                    <p:animScale>
                                      <p:cBhvr>
                                        <p:cTn id="101" dur="26">
                                          <p:stCondLst>
                                            <p:cond delay="1642"/>
                                          </p:stCondLst>
                                        </p:cTn>
                                        <p:tgtEl>
                                          <p:spTgt spid="15">
                                            <p:txEl>
                                              <p:pRg st="2" end="2"/>
                                            </p:txEl>
                                          </p:spTgt>
                                        </p:tgtEl>
                                      </p:cBhvr>
                                      <p:to x="100000" y="90000"/>
                                    </p:animScale>
                                    <p:animScale>
                                      <p:cBhvr>
                                        <p:cTn id="102" dur="166" decel="50000">
                                          <p:stCondLst>
                                            <p:cond delay="1668"/>
                                          </p:stCondLst>
                                        </p:cTn>
                                        <p:tgtEl>
                                          <p:spTgt spid="15">
                                            <p:txEl>
                                              <p:pRg st="2" end="2"/>
                                            </p:txEl>
                                          </p:spTgt>
                                        </p:tgtEl>
                                      </p:cBhvr>
                                      <p:to x="100000" y="100000"/>
                                    </p:animScale>
                                    <p:animScale>
                                      <p:cBhvr>
                                        <p:cTn id="103" dur="26">
                                          <p:stCondLst>
                                            <p:cond delay="1808"/>
                                          </p:stCondLst>
                                        </p:cTn>
                                        <p:tgtEl>
                                          <p:spTgt spid="15">
                                            <p:txEl>
                                              <p:pRg st="2" end="2"/>
                                            </p:txEl>
                                          </p:spTgt>
                                        </p:tgtEl>
                                      </p:cBhvr>
                                      <p:to x="100000" y="95000"/>
                                    </p:animScale>
                                    <p:animScale>
                                      <p:cBhvr>
                                        <p:cTn id="104" dur="166" decel="50000">
                                          <p:stCondLst>
                                            <p:cond delay="1834"/>
                                          </p:stCondLst>
                                        </p:cTn>
                                        <p:tgtEl>
                                          <p:spTgt spid="15">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uiExpand="1"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493553" y="901927"/>
            <a:ext cx="12218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2093843" y="1476589"/>
            <a:ext cx="2550698"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a:latin typeface="Times New Roman" pitchFamily="18" charset="0"/>
                <a:cs typeface="Times New Roman" pitchFamily="18" charset="0"/>
              </a:rPr>
              <a:t>Analyse des </a:t>
            </a:r>
            <a:r>
              <a:rPr lang="fr-FR" sz="2000" dirty="0" smtClean="0">
                <a:latin typeface="Times New Roman" pitchFamily="18" charset="0"/>
                <a:cs typeface="Times New Roman" pitchFamily="18" charset="0"/>
              </a:rPr>
              <a:t>besoins</a:t>
            </a:r>
            <a:endParaRPr lang="fr-FR" sz="2000" b="1" dirty="0">
              <a:latin typeface="Times New Roman" pitchFamily="18" charset="0"/>
              <a:cs typeface="Times New Roman" pitchFamily="18" charset="0"/>
            </a:endParaRPr>
          </a:p>
        </p:txBody>
      </p:sp>
      <p:sp>
        <p:nvSpPr>
          <p:cNvPr id="2" name="ZoneTexte 1"/>
          <p:cNvSpPr txBox="1"/>
          <p:nvPr/>
        </p:nvSpPr>
        <p:spPr>
          <a:xfrm>
            <a:off x="2246810" y="2089156"/>
            <a:ext cx="4310743" cy="369332"/>
          </a:xfrm>
          <a:prstGeom prst="rect">
            <a:avLst/>
          </a:prstGeom>
          <a:noFill/>
        </p:spPr>
        <p:txBody>
          <a:bodyPr wrap="square" rtlCol="0">
            <a:spAutoFit/>
          </a:bodyPr>
          <a:lstStyle/>
          <a:p>
            <a:pPr marL="285750" lvl="1" indent="-285750">
              <a:buFont typeface="Wingdings" panose="05000000000000000000" pitchFamily="2" charset="2"/>
              <a:buChar char="ü"/>
            </a:pPr>
            <a:r>
              <a:rPr lang="fr-FR" b="1" dirty="0"/>
              <a:t>Les acteurs intervenants dans le projet :</a:t>
            </a:r>
            <a:endParaRPr lang="fr-FR" dirty="0"/>
          </a:p>
        </p:txBody>
      </p:sp>
      <p:sp>
        <p:nvSpPr>
          <p:cNvPr id="10" name="ZoneTexte 9"/>
          <p:cNvSpPr txBox="1"/>
          <p:nvPr/>
        </p:nvSpPr>
        <p:spPr>
          <a:xfrm>
            <a:off x="2926080" y="2497801"/>
            <a:ext cx="5643153" cy="707886"/>
          </a:xfrm>
          <a:prstGeom prst="rect">
            <a:avLst/>
          </a:prstGeom>
          <a:noFill/>
        </p:spPr>
        <p:txBody>
          <a:bodyPr wrap="square" rtlCol="0">
            <a:spAutoFit/>
          </a:bodyPr>
          <a:lstStyle/>
          <a:p>
            <a:pPr marL="285750" lvl="0" indent="-285750">
              <a:buFont typeface="Wingdings" panose="05000000000000000000" pitchFamily="2" charset="2"/>
              <a:buChar char="§"/>
            </a:pPr>
            <a:r>
              <a:rPr lang="fr-FR" sz="2000" b="1" dirty="0" smtClean="0">
                <a:latin typeface="Times New Roman" pitchFamily="18" charset="0"/>
                <a:cs typeface="Times New Roman" pitchFamily="18" charset="0"/>
              </a:rPr>
              <a:t>Le comité de pilotage:</a:t>
            </a:r>
          </a:p>
          <a:p>
            <a:pPr marL="285750" lvl="0" indent="-285750">
              <a:buFont typeface="Wingdings" panose="05000000000000000000" pitchFamily="2" charset="2"/>
              <a:buChar char="§"/>
            </a:pPr>
            <a:endParaRPr lang="fr-FR" sz="2000" dirty="0">
              <a:latin typeface="Times New Roman" pitchFamily="18" charset="0"/>
              <a:cs typeface="Times New Roman" pitchFamily="18" charset="0"/>
            </a:endParaRPr>
          </a:p>
        </p:txBody>
      </p:sp>
      <p:sp>
        <p:nvSpPr>
          <p:cNvPr id="12" name="ZoneTexte 11"/>
          <p:cNvSpPr txBox="1"/>
          <p:nvPr/>
        </p:nvSpPr>
        <p:spPr>
          <a:xfrm>
            <a:off x="6950521" y="2543580"/>
            <a:ext cx="4950823" cy="400110"/>
          </a:xfrm>
          <a:prstGeom prst="rect">
            <a:avLst/>
          </a:prstGeom>
          <a:noFill/>
        </p:spPr>
        <p:txBody>
          <a:bodyPr wrap="square" rtlCol="0">
            <a:spAutoFit/>
          </a:bodyPr>
          <a:lstStyle/>
          <a:p>
            <a:pPr marL="285750" indent="-285750">
              <a:buFont typeface="Wingdings" panose="05000000000000000000" pitchFamily="2" charset="2"/>
              <a:buChar char="§"/>
            </a:pPr>
            <a:r>
              <a:rPr lang="fr-FR" sz="2000" b="1" i="1" dirty="0">
                <a:latin typeface="Times New Roman" pitchFamily="18" charset="0"/>
                <a:cs typeface="Times New Roman" pitchFamily="18" charset="0"/>
              </a:rPr>
              <a:t>Les chargés du projet :</a:t>
            </a:r>
            <a:endParaRPr lang="fr-FR" sz="2000" dirty="0">
              <a:latin typeface="Times New Roman" pitchFamily="18" charset="0"/>
              <a:cs typeface="Times New Roman" pitchFamily="18" charset="0"/>
            </a:endParaRPr>
          </a:p>
        </p:txBody>
      </p:sp>
      <p:sp>
        <p:nvSpPr>
          <p:cNvPr id="15" name="ZoneTexte 14"/>
          <p:cNvSpPr txBox="1"/>
          <p:nvPr/>
        </p:nvSpPr>
        <p:spPr>
          <a:xfrm>
            <a:off x="4588750" y="4997362"/>
            <a:ext cx="8464731" cy="400110"/>
          </a:xfrm>
          <a:prstGeom prst="rect">
            <a:avLst/>
          </a:prstGeom>
          <a:noFill/>
        </p:spPr>
        <p:txBody>
          <a:bodyPr wrap="square" rtlCol="0">
            <a:spAutoFit/>
          </a:bodyPr>
          <a:lstStyle/>
          <a:p>
            <a:pPr marL="285750" lvl="0" indent="-285750">
              <a:buFont typeface="Wingdings" panose="05000000000000000000" pitchFamily="2" charset="2"/>
              <a:buChar char="§"/>
            </a:pPr>
            <a:r>
              <a:rPr lang="fr-FR" sz="2000" b="1" dirty="0">
                <a:latin typeface="Times New Roman" pitchFamily="18" charset="0"/>
                <a:cs typeface="Times New Roman" pitchFamily="18" charset="0"/>
              </a:rPr>
              <a:t>Le groupe des utilisateurs</a:t>
            </a:r>
          </a:p>
        </p:txBody>
      </p:sp>
      <p:sp>
        <p:nvSpPr>
          <p:cNvPr id="39" name="Arrondir un rectangle avec un coin du même côté 38"/>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Rectangle 39"/>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41" name="Groupe 40"/>
          <p:cNvGrpSpPr/>
          <p:nvPr/>
        </p:nvGrpSpPr>
        <p:grpSpPr>
          <a:xfrm>
            <a:off x="0" y="3590289"/>
            <a:ext cx="1499943" cy="410215"/>
            <a:chOff x="657439" y="2988629"/>
            <a:chExt cx="1499943" cy="410215"/>
          </a:xfrm>
        </p:grpSpPr>
        <p:sp>
          <p:nvSpPr>
            <p:cNvPr id="42" name="Chevron 4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44" name="Groupe 43"/>
          <p:cNvGrpSpPr/>
          <p:nvPr/>
        </p:nvGrpSpPr>
        <p:grpSpPr>
          <a:xfrm>
            <a:off x="28741" y="3018785"/>
            <a:ext cx="1485700" cy="410215"/>
            <a:chOff x="671682" y="2988629"/>
            <a:chExt cx="1485700" cy="410215"/>
          </a:xfrm>
        </p:grpSpPr>
        <p:sp>
          <p:nvSpPr>
            <p:cNvPr id="45" name="Chevron 4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6"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47" name="Groupe 46"/>
          <p:cNvGrpSpPr/>
          <p:nvPr/>
        </p:nvGrpSpPr>
        <p:grpSpPr>
          <a:xfrm>
            <a:off x="0" y="1343461"/>
            <a:ext cx="1485700" cy="410215"/>
            <a:chOff x="671682" y="2988629"/>
            <a:chExt cx="1485700" cy="410215"/>
          </a:xfrm>
        </p:grpSpPr>
        <p:sp>
          <p:nvSpPr>
            <p:cNvPr id="48" name="Chevron 4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50" name="Groupe 49"/>
          <p:cNvGrpSpPr/>
          <p:nvPr/>
        </p:nvGrpSpPr>
        <p:grpSpPr>
          <a:xfrm>
            <a:off x="0" y="1929856"/>
            <a:ext cx="1485700" cy="410215"/>
            <a:chOff x="671682" y="2988629"/>
            <a:chExt cx="1485700" cy="410215"/>
          </a:xfrm>
        </p:grpSpPr>
        <p:sp>
          <p:nvSpPr>
            <p:cNvPr id="51" name="Chevron 5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53" name="Groupe 52"/>
          <p:cNvGrpSpPr/>
          <p:nvPr/>
        </p:nvGrpSpPr>
        <p:grpSpPr>
          <a:xfrm>
            <a:off x="1" y="2518719"/>
            <a:ext cx="1153783" cy="410212"/>
            <a:chOff x="0" y="2988635"/>
            <a:chExt cx="1153783" cy="410212"/>
          </a:xfrm>
        </p:grpSpPr>
        <p:sp>
          <p:nvSpPr>
            <p:cNvPr id="54" name="Chevron 53"/>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5"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56" name="Groupe 55"/>
          <p:cNvGrpSpPr/>
          <p:nvPr/>
        </p:nvGrpSpPr>
        <p:grpSpPr>
          <a:xfrm>
            <a:off x="671683" y="2518719"/>
            <a:ext cx="1485700" cy="410215"/>
            <a:chOff x="671682" y="2988629"/>
            <a:chExt cx="1485700" cy="410215"/>
          </a:xfrm>
        </p:grpSpPr>
        <p:sp>
          <p:nvSpPr>
            <p:cNvPr id="57" name="Chevron 5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8"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6" name="Plaque 35"/>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19/38</a:t>
            </a:r>
            <a:endParaRPr lang="fr-FR" dirty="0"/>
          </a:p>
        </p:txBody>
      </p:sp>
      <p:pic>
        <p:nvPicPr>
          <p:cNvPr id="1026" name="Picture 2" descr="C:\Users\utilisateur\Pictures\found\company-business-meeting-isometric-3d-icon-vector-18854261.jpg"/>
          <p:cNvPicPr>
            <a:picLocks noChangeAspect="1" noChangeArrowheads="1"/>
          </p:cNvPicPr>
          <p:nvPr/>
        </p:nvPicPr>
        <p:blipFill>
          <a:blip r:embed="rId4" cstate="print"/>
          <a:srcRect/>
          <a:stretch>
            <a:fillRect/>
          </a:stretch>
        </p:blipFill>
        <p:spPr bwMode="auto">
          <a:xfrm>
            <a:off x="3405516" y="2815288"/>
            <a:ext cx="2080883" cy="2166616"/>
          </a:xfrm>
          <a:prstGeom prst="rect">
            <a:avLst/>
          </a:prstGeom>
          <a:noFill/>
        </p:spPr>
      </p:pic>
      <p:pic>
        <p:nvPicPr>
          <p:cNvPr id="1027" name="Picture 3" descr="C:\Users\utilisateur\Pictures\found\reseautage.gif"/>
          <p:cNvPicPr>
            <a:picLocks noChangeAspect="1" noChangeArrowheads="1"/>
          </p:cNvPicPr>
          <p:nvPr/>
        </p:nvPicPr>
        <p:blipFill>
          <a:blip r:embed="rId5"/>
          <a:srcRect/>
          <a:stretch>
            <a:fillRect/>
          </a:stretch>
        </p:blipFill>
        <p:spPr bwMode="auto">
          <a:xfrm>
            <a:off x="7204623" y="2869324"/>
            <a:ext cx="2163598" cy="2163598"/>
          </a:xfrm>
          <a:prstGeom prst="rect">
            <a:avLst/>
          </a:prstGeom>
          <a:noFill/>
        </p:spPr>
      </p:pic>
      <p:pic>
        <p:nvPicPr>
          <p:cNvPr id="1028" name="Picture 4" descr="C:\Users\utilisateur\Pictures\found\computer-1331579_960_720.png"/>
          <p:cNvPicPr>
            <a:picLocks noChangeAspect="1" noChangeArrowheads="1"/>
          </p:cNvPicPr>
          <p:nvPr/>
        </p:nvPicPr>
        <p:blipFill>
          <a:blip r:embed="rId6" cstate="print"/>
          <a:srcRect/>
          <a:stretch>
            <a:fillRect/>
          </a:stretch>
        </p:blipFill>
        <p:spPr bwMode="auto">
          <a:xfrm>
            <a:off x="5320205" y="5351736"/>
            <a:ext cx="1506264" cy="1506264"/>
          </a:xfrm>
          <a:prstGeom prst="rect">
            <a:avLst/>
          </a:prstGeom>
          <a:noFill/>
        </p:spPr>
      </p:pic>
    </p:spTree>
    <p:extLst>
      <p:ext uri="{BB962C8B-B14F-4D97-AF65-F5344CB8AC3E}">
        <p14:creationId xmlns:p14="http://schemas.microsoft.com/office/powerpoint/2010/main" xmlns="" val="395482264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anim calcmode="discrete" valueType="clr">
                                      <p:cBhvr override="childStyle">
                                        <p:cTn id="12"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
                                        </p:tgtEl>
                                        <p:attrNameLst>
                                          <p:attrName>fillcolor</p:attrName>
                                        </p:attrNameLst>
                                      </p:cBhvr>
                                      <p:tavLst>
                                        <p:tav tm="0">
                                          <p:val>
                                            <p:clrVal>
                                              <a:schemeClr val="accent2"/>
                                            </p:clrVal>
                                          </p:val>
                                        </p:tav>
                                        <p:tav tm="50000">
                                          <p:val>
                                            <p:clrVal>
                                              <a:schemeClr val="hlink"/>
                                            </p:clrVal>
                                          </p:val>
                                        </p:tav>
                                      </p:tavLst>
                                    </p:anim>
                                    <p:set>
                                      <p:cBhvr>
                                        <p:cTn id="14" dur="80"/>
                                        <p:tgtEl>
                                          <p:spTgt spid="2"/>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80">
                                          <p:stCondLst>
                                            <p:cond delay="0"/>
                                          </p:stCondLst>
                                        </p:cTn>
                                        <p:tgtEl>
                                          <p:spTgt spid="10"/>
                                        </p:tgtEl>
                                      </p:cBhvr>
                                    </p:animEffect>
                                    <p:anim calcmode="lin" valueType="num">
                                      <p:cBhvr>
                                        <p:cTn id="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5" dur="26">
                                          <p:stCondLst>
                                            <p:cond delay="650"/>
                                          </p:stCondLst>
                                        </p:cTn>
                                        <p:tgtEl>
                                          <p:spTgt spid="10"/>
                                        </p:tgtEl>
                                      </p:cBhvr>
                                      <p:to x="100000" y="60000"/>
                                    </p:animScale>
                                    <p:animScale>
                                      <p:cBhvr>
                                        <p:cTn id="26" dur="166" decel="50000">
                                          <p:stCondLst>
                                            <p:cond delay="676"/>
                                          </p:stCondLst>
                                        </p:cTn>
                                        <p:tgtEl>
                                          <p:spTgt spid="10"/>
                                        </p:tgtEl>
                                      </p:cBhvr>
                                      <p:to x="100000" y="100000"/>
                                    </p:animScale>
                                    <p:animScale>
                                      <p:cBhvr>
                                        <p:cTn id="27" dur="26">
                                          <p:stCondLst>
                                            <p:cond delay="1312"/>
                                          </p:stCondLst>
                                        </p:cTn>
                                        <p:tgtEl>
                                          <p:spTgt spid="10"/>
                                        </p:tgtEl>
                                      </p:cBhvr>
                                      <p:to x="100000" y="80000"/>
                                    </p:animScale>
                                    <p:animScale>
                                      <p:cBhvr>
                                        <p:cTn id="28" dur="166" decel="50000">
                                          <p:stCondLst>
                                            <p:cond delay="1338"/>
                                          </p:stCondLst>
                                        </p:cTn>
                                        <p:tgtEl>
                                          <p:spTgt spid="10"/>
                                        </p:tgtEl>
                                      </p:cBhvr>
                                      <p:to x="100000" y="100000"/>
                                    </p:animScale>
                                    <p:animScale>
                                      <p:cBhvr>
                                        <p:cTn id="29" dur="26">
                                          <p:stCondLst>
                                            <p:cond delay="1642"/>
                                          </p:stCondLst>
                                        </p:cTn>
                                        <p:tgtEl>
                                          <p:spTgt spid="10"/>
                                        </p:tgtEl>
                                      </p:cBhvr>
                                      <p:to x="100000" y="90000"/>
                                    </p:animScale>
                                    <p:animScale>
                                      <p:cBhvr>
                                        <p:cTn id="30" dur="166" decel="50000">
                                          <p:stCondLst>
                                            <p:cond delay="1668"/>
                                          </p:stCondLst>
                                        </p:cTn>
                                        <p:tgtEl>
                                          <p:spTgt spid="10"/>
                                        </p:tgtEl>
                                      </p:cBhvr>
                                      <p:to x="100000" y="100000"/>
                                    </p:animScale>
                                    <p:animScale>
                                      <p:cBhvr>
                                        <p:cTn id="31" dur="26">
                                          <p:stCondLst>
                                            <p:cond delay="1808"/>
                                          </p:stCondLst>
                                        </p:cTn>
                                        <p:tgtEl>
                                          <p:spTgt spid="10"/>
                                        </p:tgtEl>
                                      </p:cBhvr>
                                      <p:to x="100000" y="95000"/>
                                    </p:animScale>
                                    <p:animScale>
                                      <p:cBhvr>
                                        <p:cTn id="32" dur="166" decel="50000">
                                          <p:stCondLst>
                                            <p:cond delay="1834"/>
                                          </p:stCondLst>
                                        </p:cTn>
                                        <p:tgtEl>
                                          <p:spTgt spid="10"/>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80">
                                          <p:stCondLst>
                                            <p:cond delay="0"/>
                                          </p:stCondLst>
                                        </p:cTn>
                                        <p:tgtEl>
                                          <p:spTgt spid="12"/>
                                        </p:tgtEl>
                                      </p:cBhvr>
                                    </p:animEffect>
                                    <p:anim calcmode="lin" valueType="num">
                                      <p:cBhvr>
                                        <p:cTn id="4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9" dur="26">
                                          <p:stCondLst>
                                            <p:cond delay="650"/>
                                          </p:stCondLst>
                                        </p:cTn>
                                        <p:tgtEl>
                                          <p:spTgt spid="12"/>
                                        </p:tgtEl>
                                      </p:cBhvr>
                                      <p:to x="100000" y="60000"/>
                                    </p:animScale>
                                    <p:animScale>
                                      <p:cBhvr>
                                        <p:cTn id="50" dur="166" decel="50000">
                                          <p:stCondLst>
                                            <p:cond delay="676"/>
                                          </p:stCondLst>
                                        </p:cTn>
                                        <p:tgtEl>
                                          <p:spTgt spid="12"/>
                                        </p:tgtEl>
                                      </p:cBhvr>
                                      <p:to x="100000" y="100000"/>
                                    </p:animScale>
                                    <p:animScale>
                                      <p:cBhvr>
                                        <p:cTn id="51" dur="26">
                                          <p:stCondLst>
                                            <p:cond delay="1312"/>
                                          </p:stCondLst>
                                        </p:cTn>
                                        <p:tgtEl>
                                          <p:spTgt spid="12"/>
                                        </p:tgtEl>
                                      </p:cBhvr>
                                      <p:to x="100000" y="80000"/>
                                    </p:animScale>
                                    <p:animScale>
                                      <p:cBhvr>
                                        <p:cTn id="52" dur="166" decel="50000">
                                          <p:stCondLst>
                                            <p:cond delay="1338"/>
                                          </p:stCondLst>
                                        </p:cTn>
                                        <p:tgtEl>
                                          <p:spTgt spid="12"/>
                                        </p:tgtEl>
                                      </p:cBhvr>
                                      <p:to x="100000" y="100000"/>
                                    </p:animScale>
                                    <p:animScale>
                                      <p:cBhvr>
                                        <p:cTn id="53" dur="26">
                                          <p:stCondLst>
                                            <p:cond delay="1642"/>
                                          </p:stCondLst>
                                        </p:cTn>
                                        <p:tgtEl>
                                          <p:spTgt spid="12"/>
                                        </p:tgtEl>
                                      </p:cBhvr>
                                      <p:to x="100000" y="90000"/>
                                    </p:animScale>
                                    <p:animScale>
                                      <p:cBhvr>
                                        <p:cTn id="54" dur="166" decel="50000">
                                          <p:stCondLst>
                                            <p:cond delay="1668"/>
                                          </p:stCondLst>
                                        </p:cTn>
                                        <p:tgtEl>
                                          <p:spTgt spid="12"/>
                                        </p:tgtEl>
                                      </p:cBhvr>
                                      <p:to x="100000" y="100000"/>
                                    </p:animScale>
                                    <p:animScale>
                                      <p:cBhvr>
                                        <p:cTn id="55" dur="26">
                                          <p:stCondLst>
                                            <p:cond delay="1808"/>
                                          </p:stCondLst>
                                        </p:cTn>
                                        <p:tgtEl>
                                          <p:spTgt spid="12"/>
                                        </p:tgtEl>
                                      </p:cBhvr>
                                      <p:to x="100000" y="95000"/>
                                    </p:animScale>
                                    <p:animScale>
                                      <p:cBhvr>
                                        <p:cTn id="56" dur="166" decel="50000">
                                          <p:stCondLst>
                                            <p:cond delay="1834"/>
                                          </p:stCondLst>
                                        </p:cTn>
                                        <p:tgtEl>
                                          <p:spTgt spid="1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1027"/>
                                        </p:tgtEl>
                                        <p:attrNameLst>
                                          <p:attrName>style.visibility</p:attrName>
                                        </p:attrNameLst>
                                      </p:cBhvr>
                                      <p:to>
                                        <p:strVal val="visible"/>
                                      </p:to>
                                    </p:set>
                                    <p:anim calcmode="lin" valueType="num">
                                      <p:cBhvr>
                                        <p:cTn id="61" dur="500" fill="hold"/>
                                        <p:tgtEl>
                                          <p:spTgt spid="1027"/>
                                        </p:tgtEl>
                                        <p:attrNameLst>
                                          <p:attrName>ppt_w</p:attrName>
                                        </p:attrNameLst>
                                      </p:cBhvr>
                                      <p:tavLst>
                                        <p:tav tm="0">
                                          <p:val>
                                            <p:fltVal val="0"/>
                                          </p:val>
                                        </p:tav>
                                        <p:tav tm="100000">
                                          <p:val>
                                            <p:strVal val="#ppt_w"/>
                                          </p:val>
                                        </p:tav>
                                      </p:tavLst>
                                    </p:anim>
                                    <p:anim calcmode="lin" valueType="num">
                                      <p:cBhvr>
                                        <p:cTn id="62" dur="500" fill="hold"/>
                                        <p:tgtEl>
                                          <p:spTgt spid="1027"/>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ntr" presetSubtype="0" fill="hold" nodeType="clickEffect">
                                  <p:stCondLst>
                                    <p:cond delay="0"/>
                                  </p:stCondLst>
                                  <p:childTnLst>
                                    <p:set>
                                      <p:cBhvr>
                                        <p:cTn id="66" dur="1" fill="hold">
                                          <p:stCondLst>
                                            <p:cond delay="0"/>
                                          </p:stCondLst>
                                        </p:cTn>
                                        <p:tgtEl>
                                          <p:spTgt spid="15">
                                            <p:txEl>
                                              <p:pRg st="0" end="0"/>
                                            </p:txEl>
                                          </p:spTgt>
                                        </p:tgtEl>
                                        <p:attrNameLst>
                                          <p:attrName>style.visibility</p:attrName>
                                        </p:attrNameLst>
                                      </p:cBhvr>
                                      <p:to>
                                        <p:strVal val="visible"/>
                                      </p:to>
                                    </p:set>
                                    <p:animEffect transition="in" filter="wipe(down)">
                                      <p:cBhvr>
                                        <p:cTn id="67" dur="580">
                                          <p:stCondLst>
                                            <p:cond delay="0"/>
                                          </p:stCondLst>
                                        </p:cTn>
                                        <p:tgtEl>
                                          <p:spTgt spid="15">
                                            <p:txEl>
                                              <p:pRg st="0" end="0"/>
                                            </p:txEl>
                                          </p:spTgt>
                                        </p:tgtEl>
                                      </p:cBhvr>
                                    </p:animEffect>
                                    <p:anim calcmode="lin" valueType="num">
                                      <p:cBhvr>
                                        <p:cTn id="68"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73" dur="26">
                                          <p:stCondLst>
                                            <p:cond delay="650"/>
                                          </p:stCondLst>
                                        </p:cTn>
                                        <p:tgtEl>
                                          <p:spTgt spid="15">
                                            <p:txEl>
                                              <p:pRg st="0" end="0"/>
                                            </p:txEl>
                                          </p:spTgt>
                                        </p:tgtEl>
                                      </p:cBhvr>
                                      <p:to x="100000" y="60000"/>
                                    </p:animScale>
                                    <p:animScale>
                                      <p:cBhvr>
                                        <p:cTn id="74" dur="166" decel="50000">
                                          <p:stCondLst>
                                            <p:cond delay="676"/>
                                          </p:stCondLst>
                                        </p:cTn>
                                        <p:tgtEl>
                                          <p:spTgt spid="15">
                                            <p:txEl>
                                              <p:pRg st="0" end="0"/>
                                            </p:txEl>
                                          </p:spTgt>
                                        </p:tgtEl>
                                      </p:cBhvr>
                                      <p:to x="100000" y="100000"/>
                                    </p:animScale>
                                    <p:animScale>
                                      <p:cBhvr>
                                        <p:cTn id="75" dur="26">
                                          <p:stCondLst>
                                            <p:cond delay="1312"/>
                                          </p:stCondLst>
                                        </p:cTn>
                                        <p:tgtEl>
                                          <p:spTgt spid="15">
                                            <p:txEl>
                                              <p:pRg st="0" end="0"/>
                                            </p:txEl>
                                          </p:spTgt>
                                        </p:tgtEl>
                                      </p:cBhvr>
                                      <p:to x="100000" y="80000"/>
                                    </p:animScale>
                                    <p:animScale>
                                      <p:cBhvr>
                                        <p:cTn id="76" dur="166" decel="50000">
                                          <p:stCondLst>
                                            <p:cond delay="1338"/>
                                          </p:stCondLst>
                                        </p:cTn>
                                        <p:tgtEl>
                                          <p:spTgt spid="15">
                                            <p:txEl>
                                              <p:pRg st="0" end="0"/>
                                            </p:txEl>
                                          </p:spTgt>
                                        </p:tgtEl>
                                      </p:cBhvr>
                                      <p:to x="100000" y="100000"/>
                                    </p:animScale>
                                    <p:animScale>
                                      <p:cBhvr>
                                        <p:cTn id="77" dur="26">
                                          <p:stCondLst>
                                            <p:cond delay="1642"/>
                                          </p:stCondLst>
                                        </p:cTn>
                                        <p:tgtEl>
                                          <p:spTgt spid="15">
                                            <p:txEl>
                                              <p:pRg st="0" end="0"/>
                                            </p:txEl>
                                          </p:spTgt>
                                        </p:tgtEl>
                                      </p:cBhvr>
                                      <p:to x="100000" y="90000"/>
                                    </p:animScale>
                                    <p:animScale>
                                      <p:cBhvr>
                                        <p:cTn id="78" dur="166" decel="50000">
                                          <p:stCondLst>
                                            <p:cond delay="1668"/>
                                          </p:stCondLst>
                                        </p:cTn>
                                        <p:tgtEl>
                                          <p:spTgt spid="15">
                                            <p:txEl>
                                              <p:pRg st="0" end="0"/>
                                            </p:txEl>
                                          </p:spTgt>
                                        </p:tgtEl>
                                      </p:cBhvr>
                                      <p:to x="100000" y="100000"/>
                                    </p:animScale>
                                    <p:animScale>
                                      <p:cBhvr>
                                        <p:cTn id="79" dur="26">
                                          <p:stCondLst>
                                            <p:cond delay="1808"/>
                                          </p:stCondLst>
                                        </p:cTn>
                                        <p:tgtEl>
                                          <p:spTgt spid="15">
                                            <p:txEl>
                                              <p:pRg st="0" end="0"/>
                                            </p:txEl>
                                          </p:spTgt>
                                        </p:tgtEl>
                                      </p:cBhvr>
                                      <p:to x="100000" y="95000"/>
                                    </p:animScale>
                                    <p:animScale>
                                      <p:cBhvr>
                                        <p:cTn id="80" dur="166" decel="50000">
                                          <p:stCondLst>
                                            <p:cond delay="1834"/>
                                          </p:stCondLst>
                                        </p:cTn>
                                        <p:tgtEl>
                                          <p:spTgt spid="15">
                                            <p:txEl>
                                              <p:pRg st="0" end="0"/>
                                            </p:txEl>
                                          </p:spTgt>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1028"/>
                                        </p:tgtEl>
                                        <p:attrNameLst>
                                          <p:attrName>style.visibility</p:attrName>
                                        </p:attrNameLst>
                                      </p:cBhvr>
                                      <p:to>
                                        <p:strVal val="visible"/>
                                      </p:to>
                                    </p:set>
                                    <p:anim calcmode="lin" valueType="num">
                                      <p:cBhvr>
                                        <p:cTn id="85" dur="500" fill="hold"/>
                                        <p:tgtEl>
                                          <p:spTgt spid="1028"/>
                                        </p:tgtEl>
                                        <p:attrNameLst>
                                          <p:attrName>ppt_w</p:attrName>
                                        </p:attrNameLst>
                                      </p:cBhvr>
                                      <p:tavLst>
                                        <p:tav tm="0">
                                          <p:val>
                                            <p:fltVal val="0"/>
                                          </p:val>
                                        </p:tav>
                                        <p:tav tm="100000">
                                          <p:val>
                                            <p:strVal val="#ppt_w"/>
                                          </p:val>
                                        </p:tav>
                                      </p:tavLst>
                                    </p:anim>
                                    <p:anim calcmode="lin" valueType="num">
                                      <p:cBhvr>
                                        <p:cTn id="86" dur="500" fill="hold"/>
                                        <p:tgtEl>
                                          <p:spTgt spid="10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480300" y="915179"/>
            <a:ext cx="12218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2451652" y="1613452"/>
            <a:ext cx="2345001" cy="369332"/>
          </a:xfrm>
          <a:prstGeom prst="rect">
            <a:avLst/>
          </a:prstGeom>
          <a:noFill/>
        </p:spPr>
        <p:txBody>
          <a:bodyPr wrap="none" rtlCol="0">
            <a:spAutoFit/>
          </a:bodyPr>
          <a:lstStyle/>
          <a:p>
            <a:pPr marL="285750" indent="-285750">
              <a:buFont typeface="Wingdings" panose="05000000000000000000" pitchFamily="2" charset="2"/>
              <a:buChar char="Ø"/>
            </a:pPr>
            <a:r>
              <a:rPr lang="fr-FR" dirty="0"/>
              <a:t>Analyse des </a:t>
            </a:r>
            <a:r>
              <a:rPr lang="fr-FR" dirty="0" smtClean="0"/>
              <a:t>besoins</a:t>
            </a:r>
            <a:endParaRPr lang="fr-FR" b="1" dirty="0"/>
          </a:p>
        </p:txBody>
      </p:sp>
      <p:sp>
        <p:nvSpPr>
          <p:cNvPr id="2" name="ZoneTexte 1"/>
          <p:cNvSpPr txBox="1"/>
          <p:nvPr/>
        </p:nvSpPr>
        <p:spPr>
          <a:xfrm>
            <a:off x="2246810" y="2246811"/>
            <a:ext cx="4310743" cy="369332"/>
          </a:xfrm>
          <a:prstGeom prst="rect">
            <a:avLst/>
          </a:prstGeom>
          <a:noFill/>
        </p:spPr>
        <p:txBody>
          <a:bodyPr wrap="square" rtlCol="0">
            <a:spAutoFit/>
          </a:bodyPr>
          <a:lstStyle/>
          <a:p>
            <a:pPr marL="285750" lvl="1" indent="-285750">
              <a:buFont typeface="Wingdings" panose="05000000000000000000" pitchFamily="2" charset="2"/>
              <a:buChar char="ü"/>
            </a:pPr>
            <a:r>
              <a:rPr lang="fr-FR" b="1" dirty="0"/>
              <a:t>Diagramme de contexte statique </a:t>
            </a:r>
            <a:endParaRPr lang="fr-FR" dirty="0"/>
          </a:p>
        </p:txBody>
      </p:sp>
      <p:sp>
        <p:nvSpPr>
          <p:cNvPr id="10" name="ZoneTexte 9"/>
          <p:cNvSpPr txBox="1"/>
          <p:nvPr/>
        </p:nvSpPr>
        <p:spPr>
          <a:xfrm>
            <a:off x="2926080" y="2623925"/>
            <a:ext cx="5643153" cy="646331"/>
          </a:xfrm>
          <a:prstGeom prst="rect">
            <a:avLst/>
          </a:prstGeom>
          <a:noFill/>
        </p:spPr>
        <p:txBody>
          <a:bodyPr wrap="square" rtlCol="0">
            <a:spAutoFit/>
          </a:bodyPr>
          <a:lstStyle/>
          <a:p>
            <a:pPr lvl="0"/>
            <a:r>
              <a:rPr lang="fr-FR" dirty="0"/>
              <a:t>Le  diagramme de contexte statique délimite le domaine </a:t>
            </a:r>
            <a:r>
              <a:rPr lang="fr-FR" dirty="0" smtClean="0"/>
              <a:t>d’étude. Ses </a:t>
            </a:r>
            <a:r>
              <a:rPr lang="fr-FR" dirty="0"/>
              <a:t>composants sont :</a:t>
            </a:r>
          </a:p>
        </p:txBody>
      </p:sp>
      <p:pic>
        <p:nvPicPr>
          <p:cNvPr id="17" name="Image 16" descr="C:\Users\utilisateur\Documents\Rapport IGS\context_final.png"/>
          <p:cNvPicPr/>
          <p:nvPr/>
        </p:nvPicPr>
        <p:blipFill>
          <a:blip r:embed="rId3"/>
          <a:srcRect/>
          <a:stretch>
            <a:fillRect/>
          </a:stretch>
        </p:blipFill>
        <p:spPr bwMode="auto">
          <a:xfrm>
            <a:off x="1049867" y="728133"/>
            <a:ext cx="9770534" cy="5317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ZoneTexte 23"/>
          <p:cNvSpPr txBox="1"/>
          <p:nvPr/>
        </p:nvSpPr>
        <p:spPr>
          <a:xfrm>
            <a:off x="3001300" y="3667518"/>
            <a:ext cx="5643153" cy="2031325"/>
          </a:xfrm>
          <a:prstGeom prst="rect">
            <a:avLst/>
          </a:prstGeom>
          <a:noFill/>
        </p:spPr>
        <p:txBody>
          <a:bodyPr wrap="square" rtlCol="0">
            <a:spAutoFit/>
          </a:bodyPr>
          <a:lstStyle/>
          <a:p>
            <a:pPr marL="285750" lvl="0" indent="-285750">
              <a:buFont typeface="Wingdings" panose="05000000000000000000" pitchFamily="2" charset="2"/>
              <a:buChar char="§"/>
            </a:pPr>
            <a:r>
              <a:rPr lang="fr-FR" dirty="0"/>
              <a:t>Les  acteurs  </a:t>
            </a:r>
            <a:r>
              <a:rPr lang="fr-FR" dirty="0" smtClean="0"/>
              <a:t>externes.</a:t>
            </a:r>
          </a:p>
          <a:p>
            <a:pPr lvl="0"/>
            <a:endParaRPr lang="fr-FR" dirty="0" smtClean="0"/>
          </a:p>
          <a:p>
            <a:pPr marL="285750" lvl="0" indent="-285750">
              <a:buFont typeface="Wingdings" panose="05000000000000000000" pitchFamily="2" charset="2"/>
              <a:buChar char="§"/>
            </a:pPr>
            <a:r>
              <a:rPr lang="fr-FR" dirty="0"/>
              <a:t>Un processus unique symbolisant le Système Information étudié </a:t>
            </a:r>
            <a:endParaRPr lang="fr-FR" dirty="0" smtClean="0"/>
          </a:p>
          <a:p>
            <a:pPr lvl="0"/>
            <a:endParaRPr lang="fr-FR" dirty="0" smtClean="0"/>
          </a:p>
          <a:p>
            <a:pPr marL="285750" indent="-285750">
              <a:buFont typeface="Wingdings" panose="05000000000000000000" pitchFamily="2" charset="2"/>
              <a:buChar char="§"/>
            </a:pPr>
            <a:r>
              <a:rPr lang="fr-FR" dirty="0"/>
              <a:t>Echange entre le système étudié et son environnement</a:t>
            </a:r>
          </a:p>
          <a:p>
            <a:pPr lvl="0"/>
            <a:endParaRPr lang="fr-FR" dirty="0"/>
          </a:p>
        </p:txBody>
      </p:sp>
      <p:sp>
        <p:nvSpPr>
          <p:cNvPr id="13" name="Arrondir un rectangle avec un coin du même côté 12"/>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13"/>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5" name="Groupe 14"/>
          <p:cNvGrpSpPr/>
          <p:nvPr/>
        </p:nvGrpSpPr>
        <p:grpSpPr>
          <a:xfrm>
            <a:off x="0" y="3590289"/>
            <a:ext cx="1499943" cy="410215"/>
            <a:chOff x="657439" y="2988629"/>
            <a:chExt cx="1499943"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0" name="Groupe 19"/>
          <p:cNvGrpSpPr/>
          <p:nvPr/>
        </p:nvGrpSpPr>
        <p:grpSpPr>
          <a:xfrm>
            <a:off x="28741" y="3018785"/>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6" name="Groupe 25"/>
          <p:cNvGrpSpPr/>
          <p:nvPr/>
        </p:nvGrpSpPr>
        <p:grpSpPr>
          <a:xfrm>
            <a:off x="0" y="1343461"/>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9" name="Groupe 28"/>
          <p:cNvGrpSpPr/>
          <p:nvPr/>
        </p:nvGrpSpPr>
        <p:grpSpPr>
          <a:xfrm>
            <a:off x="0" y="1929856"/>
            <a:ext cx="1485700" cy="410215"/>
            <a:chOff x="671682" y="2988629"/>
            <a:chExt cx="1485700" cy="410215"/>
          </a:xfrm>
        </p:grpSpPr>
        <p:sp>
          <p:nvSpPr>
            <p:cNvPr id="30" name="Chevron 2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2" name="Groupe 31"/>
          <p:cNvGrpSpPr/>
          <p:nvPr/>
        </p:nvGrpSpPr>
        <p:grpSpPr>
          <a:xfrm>
            <a:off x="1" y="2518719"/>
            <a:ext cx="1153783" cy="410212"/>
            <a:chOff x="0" y="2988635"/>
            <a:chExt cx="1153783" cy="410212"/>
          </a:xfrm>
        </p:grpSpPr>
        <p:sp>
          <p:nvSpPr>
            <p:cNvPr id="33" name="Chevron 32"/>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4"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5" name="Groupe 34"/>
          <p:cNvGrpSpPr/>
          <p:nvPr/>
        </p:nvGrpSpPr>
        <p:grpSpPr>
          <a:xfrm>
            <a:off x="671683" y="2518719"/>
            <a:ext cx="1485700" cy="410215"/>
            <a:chOff x="671682" y="2988629"/>
            <a:chExt cx="1485700" cy="410215"/>
          </a:xfrm>
        </p:grpSpPr>
        <p:sp>
          <p:nvSpPr>
            <p:cNvPr id="36" name="Chevron 3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8" name="Plaque 37"/>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20/38</a:t>
            </a:r>
            <a:endParaRPr lang="fr-FR" dirty="0"/>
          </a:p>
        </p:txBody>
      </p:sp>
    </p:spTree>
    <p:extLst>
      <p:ext uri="{BB962C8B-B14F-4D97-AF65-F5344CB8AC3E}">
        <p14:creationId xmlns:p14="http://schemas.microsoft.com/office/powerpoint/2010/main" xmlns="" val="4150039592"/>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10">
                                            <p:txEl>
                                              <p:pRg st="0" end="0"/>
                                            </p:txEl>
                                          </p:spTgt>
                                        </p:tgtEl>
                                        <p:attrNameLst>
                                          <p:attrName>style.visibility</p:attrName>
                                        </p:attrNameLst>
                                      </p:cBhvr>
                                      <p:to>
                                        <p:strVal val="visible"/>
                                      </p:to>
                                    </p:set>
                                    <p:anim calcmode="discrete" valueType="clr">
                                      <p:cBhvr override="childStyle">
                                        <p:cTn id="12" dur="80"/>
                                        <p:tgtEl>
                                          <p:spTgt spid="1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10">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anim calcmode="lin" valueType="num">
                                      <p:cBhvr additive="base">
                                        <p:cTn id="19"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4">
                                            <p:txEl>
                                              <p:pRg st="2" end="2"/>
                                            </p:txEl>
                                          </p:spTgt>
                                        </p:tgtEl>
                                        <p:attrNameLst>
                                          <p:attrName>style.visibility</p:attrName>
                                        </p:attrNameLst>
                                      </p:cBhvr>
                                      <p:to>
                                        <p:strVal val="visible"/>
                                      </p:to>
                                    </p:set>
                                    <p:anim calcmode="lin" valueType="num">
                                      <p:cBhvr additive="base">
                                        <p:cTn id="25" dur="500" fill="hold"/>
                                        <p:tgtEl>
                                          <p:spTgt spid="24">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4">
                                            <p:txEl>
                                              <p:pRg st="4" end="4"/>
                                            </p:txEl>
                                          </p:spTgt>
                                        </p:tgtEl>
                                        <p:attrNameLst>
                                          <p:attrName>style.visibility</p:attrName>
                                        </p:attrNameLst>
                                      </p:cBhvr>
                                      <p:to>
                                        <p:strVal val="visible"/>
                                      </p:to>
                                    </p:set>
                                    <p:anim calcmode="lin" valueType="num">
                                      <p:cBhvr additive="base">
                                        <p:cTn id="31" dur="500" fill="hold"/>
                                        <p:tgtEl>
                                          <p:spTgt spid="2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4" presetClass="exit" presetSubtype="0" fill="hold" grpId="0" nodeType="clickEffect">
                                  <p:stCondLst>
                                    <p:cond delay="0"/>
                                  </p:stCondLst>
                                  <p:childTnLst>
                                    <p:anim to="" calcmode="lin" valueType="num">
                                      <p:cBhvr>
                                        <p:cTn id="36" dur="1"/>
                                        <p:tgtEl>
                                          <p:spTgt spid="3"/>
                                        </p:tgtEl>
                                        <p:attrNameLst>
                                          <p:attrName/>
                                        </p:attrNameLst>
                                      </p:cBhvr>
                                    </p:anim>
                                    <p:set>
                                      <p:cBhvr>
                                        <p:cTn id="37" dur="1" fill="hold">
                                          <p:stCondLst>
                                            <p:cond delay="0"/>
                                          </p:stCondLst>
                                        </p:cTn>
                                        <p:tgtEl>
                                          <p:spTgt spid="3"/>
                                        </p:tgtEl>
                                        <p:attrNameLst>
                                          <p:attrName>style.visibility</p:attrName>
                                        </p:attrNameLst>
                                      </p:cBhvr>
                                      <p:to>
                                        <p:strVal val="hidden"/>
                                      </p:to>
                                    </p:set>
                                  </p:childTnLst>
                                </p:cTn>
                              </p:par>
                              <p:par>
                                <p:cTn id="38" presetID="24" presetClass="exit" presetSubtype="0" fill="hold" grpId="0" nodeType="withEffect">
                                  <p:stCondLst>
                                    <p:cond delay="0"/>
                                  </p:stCondLst>
                                  <p:childTnLst>
                                    <p:anim to="" calcmode="lin" valueType="num">
                                      <p:cBhvr>
                                        <p:cTn id="39" dur="1"/>
                                        <p:tgtEl>
                                          <p:spTgt spid="6"/>
                                        </p:tgtEl>
                                        <p:attrNameLst>
                                          <p:attrName/>
                                        </p:attrNameLst>
                                      </p:cBhvr>
                                    </p:anim>
                                    <p:set>
                                      <p:cBhvr>
                                        <p:cTn id="40" dur="1" fill="hold">
                                          <p:stCondLst>
                                            <p:cond delay="0"/>
                                          </p:stCondLst>
                                        </p:cTn>
                                        <p:tgtEl>
                                          <p:spTgt spid="6"/>
                                        </p:tgtEl>
                                        <p:attrNameLst>
                                          <p:attrName>style.visibility</p:attrName>
                                        </p:attrNameLst>
                                      </p:cBhvr>
                                      <p:to>
                                        <p:strVal val="hidden"/>
                                      </p:to>
                                    </p:set>
                                  </p:childTnLst>
                                </p:cTn>
                              </p:par>
                              <p:par>
                                <p:cTn id="41" presetID="24" presetClass="exit" presetSubtype="0" fill="hold" grpId="0" nodeType="withEffect">
                                  <p:stCondLst>
                                    <p:cond delay="0"/>
                                  </p:stCondLst>
                                  <p:childTnLst>
                                    <p:anim to="" calcmode="lin" valueType="num">
                                      <p:cBhvr>
                                        <p:cTn id="42" dur="1"/>
                                        <p:tgtEl>
                                          <p:spTgt spid="5"/>
                                        </p:tgtEl>
                                        <p:attrNameLst>
                                          <p:attrName/>
                                        </p:attrNameLst>
                                      </p:cBhvr>
                                    </p:anim>
                                    <p:set>
                                      <p:cBhvr>
                                        <p:cTn id="43" dur="1" fill="hold">
                                          <p:stCondLst>
                                            <p:cond delay="0"/>
                                          </p:stCondLst>
                                        </p:cTn>
                                        <p:tgtEl>
                                          <p:spTgt spid="5"/>
                                        </p:tgtEl>
                                        <p:attrNameLst>
                                          <p:attrName>style.visibility</p:attrName>
                                        </p:attrNameLst>
                                      </p:cBhvr>
                                      <p:to>
                                        <p:strVal val="hidden"/>
                                      </p:to>
                                    </p:set>
                                  </p:childTnLst>
                                </p:cTn>
                              </p:par>
                              <p:par>
                                <p:cTn id="44" presetID="24" presetClass="exit" presetSubtype="0" fill="hold" grpId="0" nodeType="withEffect">
                                  <p:stCondLst>
                                    <p:cond delay="0"/>
                                  </p:stCondLst>
                                  <p:childTnLst>
                                    <p:anim to="" calcmode="lin" valueType="num">
                                      <p:cBhvr>
                                        <p:cTn id="45" dur="1"/>
                                        <p:tgtEl>
                                          <p:spTgt spid="2">
                                            <p:txEl>
                                              <p:pRg st="0" end="0"/>
                                            </p:txEl>
                                          </p:spTgt>
                                        </p:tgtEl>
                                        <p:attrNameLst>
                                          <p:attrName/>
                                        </p:attrNameLst>
                                      </p:cBhvr>
                                    </p:anim>
                                    <p:set>
                                      <p:cBhvr>
                                        <p:cTn id="46" dur="1" fill="hold">
                                          <p:stCondLst>
                                            <p:cond delay="0"/>
                                          </p:stCondLst>
                                        </p:cTn>
                                        <p:tgtEl>
                                          <p:spTgt spid="2">
                                            <p:txEl>
                                              <p:pRg st="0" end="0"/>
                                            </p:txEl>
                                          </p:spTgt>
                                        </p:tgtEl>
                                        <p:attrNameLst>
                                          <p:attrName>style.visibility</p:attrName>
                                        </p:attrNameLst>
                                      </p:cBhvr>
                                      <p:to>
                                        <p:strVal val="hidden"/>
                                      </p:to>
                                    </p:set>
                                  </p:childTnLst>
                                </p:cTn>
                              </p:par>
                              <p:par>
                                <p:cTn id="47" presetID="24" presetClass="exit" presetSubtype="0" fill="hold" grpId="0" nodeType="withEffect">
                                  <p:stCondLst>
                                    <p:cond delay="0"/>
                                  </p:stCondLst>
                                  <p:iterate type="lt">
                                    <p:tmAbs val="0"/>
                                  </p:iterate>
                                  <p:childTnLst>
                                    <p:anim to="" calcmode="lin" valueType="num">
                                      <p:cBhvr>
                                        <p:cTn id="48" dur="1"/>
                                        <p:tgtEl>
                                          <p:spTgt spid="10">
                                            <p:txEl>
                                              <p:pRg st="0" end="0"/>
                                            </p:txEl>
                                          </p:spTgt>
                                        </p:tgtEl>
                                        <p:attrNameLst>
                                          <p:attrName/>
                                        </p:attrNameLst>
                                      </p:cBhvr>
                                    </p:anim>
                                    <p:set>
                                      <p:cBhvr>
                                        <p:cTn id="49" dur="1" fill="hold">
                                          <p:stCondLst>
                                            <p:cond delay="0"/>
                                          </p:stCondLst>
                                        </p:cTn>
                                        <p:tgtEl>
                                          <p:spTgt spid="10">
                                            <p:txEl>
                                              <p:pRg st="0" end="0"/>
                                            </p:txEl>
                                          </p:spTgt>
                                        </p:tgtEl>
                                        <p:attrNameLst>
                                          <p:attrName>style.visibility</p:attrName>
                                        </p:attrNameLst>
                                      </p:cBhvr>
                                      <p:to>
                                        <p:strVal val="hidden"/>
                                      </p:to>
                                    </p:set>
                                  </p:childTnLst>
                                </p:cTn>
                              </p:par>
                              <p:par>
                                <p:cTn id="50" presetID="24" presetClass="exit" presetSubtype="0" fill="hold" grpId="0" nodeType="withEffect">
                                  <p:stCondLst>
                                    <p:cond delay="0"/>
                                  </p:stCondLst>
                                  <p:childTnLst>
                                    <p:anim to="" calcmode="lin" valueType="num">
                                      <p:cBhvr>
                                        <p:cTn id="51" dur="1"/>
                                        <p:tgtEl>
                                          <p:spTgt spid="24">
                                            <p:txEl>
                                              <p:pRg st="0" end="0"/>
                                            </p:txEl>
                                          </p:spTgt>
                                        </p:tgtEl>
                                        <p:attrNameLst>
                                          <p:attrName/>
                                        </p:attrNameLst>
                                      </p:cBhvr>
                                    </p:anim>
                                    <p:set>
                                      <p:cBhvr>
                                        <p:cTn id="52" dur="1" fill="hold">
                                          <p:stCondLst>
                                            <p:cond delay="0"/>
                                          </p:stCondLst>
                                        </p:cTn>
                                        <p:tgtEl>
                                          <p:spTgt spid="24">
                                            <p:txEl>
                                              <p:pRg st="0" end="0"/>
                                            </p:txEl>
                                          </p:spTgt>
                                        </p:tgtEl>
                                        <p:attrNameLst>
                                          <p:attrName>style.visibility</p:attrName>
                                        </p:attrNameLst>
                                      </p:cBhvr>
                                      <p:to>
                                        <p:strVal val="hidden"/>
                                      </p:to>
                                    </p:set>
                                  </p:childTnLst>
                                </p:cTn>
                              </p:par>
                              <p:par>
                                <p:cTn id="53" presetID="24" presetClass="exit" presetSubtype="0" fill="hold" grpId="0" nodeType="withEffect">
                                  <p:stCondLst>
                                    <p:cond delay="0"/>
                                  </p:stCondLst>
                                  <p:childTnLst>
                                    <p:anim to="" calcmode="lin" valueType="num">
                                      <p:cBhvr>
                                        <p:cTn id="54" dur="1"/>
                                        <p:tgtEl>
                                          <p:spTgt spid="24">
                                            <p:txEl>
                                              <p:pRg st="2" end="2"/>
                                            </p:txEl>
                                          </p:spTgt>
                                        </p:tgtEl>
                                        <p:attrNameLst>
                                          <p:attrName/>
                                        </p:attrNameLst>
                                      </p:cBhvr>
                                    </p:anim>
                                    <p:set>
                                      <p:cBhvr>
                                        <p:cTn id="55" dur="1" fill="hold">
                                          <p:stCondLst>
                                            <p:cond delay="0"/>
                                          </p:stCondLst>
                                        </p:cTn>
                                        <p:tgtEl>
                                          <p:spTgt spid="24">
                                            <p:txEl>
                                              <p:pRg st="2" end="2"/>
                                            </p:txEl>
                                          </p:spTgt>
                                        </p:tgtEl>
                                        <p:attrNameLst>
                                          <p:attrName>style.visibility</p:attrName>
                                        </p:attrNameLst>
                                      </p:cBhvr>
                                      <p:to>
                                        <p:strVal val="hidden"/>
                                      </p:to>
                                    </p:set>
                                  </p:childTnLst>
                                </p:cTn>
                              </p:par>
                              <p:par>
                                <p:cTn id="56" presetID="24" presetClass="exit" presetSubtype="0" fill="hold" grpId="0" nodeType="withEffect">
                                  <p:stCondLst>
                                    <p:cond delay="0"/>
                                  </p:stCondLst>
                                  <p:childTnLst>
                                    <p:anim to="" calcmode="lin" valueType="num">
                                      <p:cBhvr>
                                        <p:cTn id="57" dur="1"/>
                                        <p:tgtEl>
                                          <p:spTgt spid="24">
                                            <p:txEl>
                                              <p:pRg st="4" end="4"/>
                                            </p:txEl>
                                          </p:spTgt>
                                        </p:tgtEl>
                                        <p:attrNameLst>
                                          <p:attrName/>
                                        </p:attrNameLst>
                                      </p:cBhvr>
                                    </p:anim>
                                    <p:set>
                                      <p:cBhvr>
                                        <p:cTn id="58" dur="1" fill="hold">
                                          <p:stCondLst>
                                            <p:cond delay="0"/>
                                          </p:stCondLst>
                                        </p:cTn>
                                        <p:tgtEl>
                                          <p:spTgt spid="24">
                                            <p:txEl>
                                              <p:pRg st="4" end="4"/>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4" presetClass="exit" presetSubtype="0" fill="hold" grpId="0" nodeType="clickEffect">
                                  <p:stCondLst>
                                    <p:cond delay="0"/>
                                  </p:stCondLst>
                                  <p:childTnLst>
                                    <p:anim to="" calcmode="lin" valueType="num">
                                      <p:cBhvr>
                                        <p:cTn id="62" dur="1"/>
                                        <p:tgtEl>
                                          <p:spTgt spid="14"/>
                                        </p:tgtEl>
                                        <p:attrNameLst>
                                          <p:attrName/>
                                        </p:attrNameLst>
                                      </p:cBhvr>
                                    </p:anim>
                                    <p:set>
                                      <p:cBhvr>
                                        <p:cTn id="63" dur="1" fill="hold">
                                          <p:stCondLst>
                                            <p:cond delay="0"/>
                                          </p:stCondLst>
                                        </p:cTn>
                                        <p:tgtEl>
                                          <p:spTgt spid="14"/>
                                        </p:tgtEl>
                                        <p:attrNameLst>
                                          <p:attrName>style.visibility</p:attrName>
                                        </p:attrNameLst>
                                      </p:cBhvr>
                                      <p:to>
                                        <p:strVal val="hidden"/>
                                      </p:to>
                                    </p:set>
                                  </p:childTnLst>
                                </p:cTn>
                              </p:par>
                              <p:par>
                                <p:cTn id="64" presetID="24" presetClass="exit" presetSubtype="0" fill="hold" nodeType="withEffect">
                                  <p:stCondLst>
                                    <p:cond delay="0"/>
                                  </p:stCondLst>
                                  <p:childTnLst>
                                    <p:anim to="" calcmode="lin" valueType="num">
                                      <p:cBhvr>
                                        <p:cTn id="65" dur="1"/>
                                        <p:tgtEl>
                                          <p:spTgt spid="15"/>
                                        </p:tgtEl>
                                        <p:attrNameLst>
                                          <p:attrName/>
                                        </p:attrNameLst>
                                      </p:cBhvr>
                                    </p:anim>
                                    <p:set>
                                      <p:cBhvr>
                                        <p:cTn id="66" dur="1" fill="hold">
                                          <p:stCondLst>
                                            <p:cond delay="0"/>
                                          </p:stCondLst>
                                        </p:cTn>
                                        <p:tgtEl>
                                          <p:spTgt spid="15"/>
                                        </p:tgtEl>
                                        <p:attrNameLst>
                                          <p:attrName>style.visibility</p:attrName>
                                        </p:attrNameLst>
                                      </p:cBhvr>
                                      <p:to>
                                        <p:strVal val="hidden"/>
                                      </p:to>
                                    </p:set>
                                  </p:childTnLst>
                                </p:cTn>
                              </p:par>
                              <p:par>
                                <p:cTn id="67" presetID="24" presetClass="exit" presetSubtype="0" fill="hold" nodeType="withEffect">
                                  <p:stCondLst>
                                    <p:cond delay="0"/>
                                  </p:stCondLst>
                                  <p:childTnLst>
                                    <p:anim to="" calcmode="lin" valueType="num">
                                      <p:cBhvr>
                                        <p:cTn id="68" dur="1"/>
                                        <p:tgtEl>
                                          <p:spTgt spid="20"/>
                                        </p:tgtEl>
                                        <p:attrNameLst>
                                          <p:attrName/>
                                        </p:attrNameLst>
                                      </p:cBhvr>
                                    </p:anim>
                                    <p:set>
                                      <p:cBhvr>
                                        <p:cTn id="69" dur="1" fill="hold">
                                          <p:stCondLst>
                                            <p:cond delay="0"/>
                                          </p:stCondLst>
                                        </p:cTn>
                                        <p:tgtEl>
                                          <p:spTgt spid="20"/>
                                        </p:tgtEl>
                                        <p:attrNameLst>
                                          <p:attrName>style.visibility</p:attrName>
                                        </p:attrNameLst>
                                      </p:cBhvr>
                                      <p:to>
                                        <p:strVal val="hidden"/>
                                      </p:to>
                                    </p:set>
                                  </p:childTnLst>
                                </p:cTn>
                              </p:par>
                              <p:par>
                                <p:cTn id="70" presetID="24" presetClass="exit" presetSubtype="0" fill="hold" nodeType="withEffect">
                                  <p:stCondLst>
                                    <p:cond delay="0"/>
                                  </p:stCondLst>
                                  <p:childTnLst>
                                    <p:anim to="" calcmode="lin" valueType="num">
                                      <p:cBhvr>
                                        <p:cTn id="71" dur="1"/>
                                        <p:tgtEl>
                                          <p:spTgt spid="32"/>
                                        </p:tgtEl>
                                        <p:attrNameLst>
                                          <p:attrName/>
                                        </p:attrNameLst>
                                      </p:cBhvr>
                                    </p:anim>
                                    <p:set>
                                      <p:cBhvr>
                                        <p:cTn id="72" dur="1" fill="hold">
                                          <p:stCondLst>
                                            <p:cond delay="0"/>
                                          </p:stCondLst>
                                        </p:cTn>
                                        <p:tgtEl>
                                          <p:spTgt spid="32"/>
                                        </p:tgtEl>
                                        <p:attrNameLst>
                                          <p:attrName>style.visibility</p:attrName>
                                        </p:attrNameLst>
                                      </p:cBhvr>
                                      <p:to>
                                        <p:strVal val="hidden"/>
                                      </p:to>
                                    </p:set>
                                  </p:childTnLst>
                                </p:cTn>
                              </p:par>
                              <p:par>
                                <p:cTn id="73" presetID="24" presetClass="exit" presetSubtype="0" fill="hold" nodeType="withEffect">
                                  <p:stCondLst>
                                    <p:cond delay="0"/>
                                  </p:stCondLst>
                                  <p:childTnLst>
                                    <p:anim to="" calcmode="lin" valueType="num">
                                      <p:cBhvr>
                                        <p:cTn id="74" dur="1"/>
                                        <p:tgtEl>
                                          <p:spTgt spid="35"/>
                                        </p:tgtEl>
                                        <p:attrNameLst>
                                          <p:attrName/>
                                        </p:attrNameLst>
                                      </p:cBhvr>
                                    </p:anim>
                                    <p:set>
                                      <p:cBhvr>
                                        <p:cTn id="75" dur="1" fill="hold">
                                          <p:stCondLst>
                                            <p:cond delay="0"/>
                                          </p:stCondLst>
                                        </p:cTn>
                                        <p:tgtEl>
                                          <p:spTgt spid="35"/>
                                        </p:tgtEl>
                                        <p:attrNameLst>
                                          <p:attrName>style.visibility</p:attrName>
                                        </p:attrNameLst>
                                      </p:cBhvr>
                                      <p:to>
                                        <p:strVal val="hidden"/>
                                      </p:to>
                                    </p:set>
                                  </p:childTnLst>
                                </p:cTn>
                              </p:par>
                              <p:par>
                                <p:cTn id="76" presetID="24" presetClass="exit" presetSubtype="0" fill="hold" nodeType="withEffect">
                                  <p:stCondLst>
                                    <p:cond delay="0"/>
                                  </p:stCondLst>
                                  <p:childTnLst>
                                    <p:anim to="" calcmode="lin" valueType="num">
                                      <p:cBhvr>
                                        <p:cTn id="77" dur="1"/>
                                        <p:tgtEl>
                                          <p:spTgt spid="29"/>
                                        </p:tgtEl>
                                        <p:attrNameLst>
                                          <p:attrName/>
                                        </p:attrNameLst>
                                      </p:cBhvr>
                                    </p:anim>
                                    <p:set>
                                      <p:cBhvr>
                                        <p:cTn id="78" dur="1" fill="hold">
                                          <p:stCondLst>
                                            <p:cond delay="0"/>
                                          </p:stCondLst>
                                        </p:cTn>
                                        <p:tgtEl>
                                          <p:spTgt spid="29"/>
                                        </p:tgtEl>
                                        <p:attrNameLst>
                                          <p:attrName>style.visibility</p:attrName>
                                        </p:attrNameLst>
                                      </p:cBhvr>
                                      <p:to>
                                        <p:strVal val="hidden"/>
                                      </p:to>
                                    </p:set>
                                  </p:childTnLst>
                                </p:cTn>
                              </p:par>
                              <p:par>
                                <p:cTn id="79" presetID="24" presetClass="exit" presetSubtype="0" fill="hold" nodeType="withEffect">
                                  <p:stCondLst>
                                    <p:cond delay="0"/>
                                  </p:stCondLst>
                                  <p:childTnLst>
                                    <p:anim to="" calcmode="lin" valueType="num">
                                      <p:cBhvr>
                                        <p:cTn id="80" dur="1"/>
                                        <p:tgtEl>
                                          <p:spTgt spid="26"/>
                                        </p:tgtEl>
                                        <p:attrNameLst>
                                          <p:attrName/>
                                        </p:attrNameLst>
                                      </p:cBhvr>
                                    </p:anim>
                                    <p:set>
                                      <p:cBhvr>
                                        <p:cTn id="81" dur="1" fill="hold">
                                          <p:stCondLst>
                                            <p:cond delay="0"/>
                                          </p:stCondLst>
                                        </p:cTn>
                                        <p:tgtEl>
                                          <p:spTgt spid="26"/>
                                        </p:tgtEl>
                                        <p:attrNameLst>
                                          <p:attrName>style.visibility</p:attrName>
                                        </p:attrNameLst>
                                      </p:cBhvr>
                                      <p:to>
                                        <p:strVal val="hidden"/>
                                      </p:to>
                                    </p:set>
                                  </p:childTnLst>
                                </p:cTn>
                              </p:par>
                              <p:par>
                                <p:cTn id="82" presetID="24" presetClass="exit" presetSubtype="0" fill="hold" grpId="0" nodeType="withEffect">
                                  <p:stCondLst>
                                    <p:cond delay="0"/>
                                  </p:stCondLst>
                                  <p:childTnLst>
                                    <p:anim to="" calcmode="lin" valueType="num">
                                      <p:cBhvr>
                                        <p:cTn id="83" dur="1"/>
                                        <p:tgtEl>
                                          <p:spTgt spid="13"/>
                                        </p:tgtEl>
                                        <p:attrNameLst>
                                          <p:attrName/>
                                        </p:attrNameLst>
                                      </p:cBhvr>
                                    </p:anim>
                                    <p:set>
                                      <p:cBhvr>
                                        <p:cTn id="84" dur="1" fill="hold">
                                          <p:stCondLst>
                                            <p:cond delay="0"/>
                                          </p:stCondLst>
                                        </p:cTn>
                                        <p:tgtEl>
                                          <p:spTgt spid="13"/>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500" fill="hold"/>
                                        <p:tgtEl>
                                          <p:spTgt spid="17"/>
                                        </p:tgtEl>
                                        <p:attrNameLst>
                                          <p:attrName>ppt_w</p:attrName>
                                        </p:attrNameLst>
                                      </p:cBhvr>
                                      <p:tavLst>
                                        <p:tav tm="0">
                                          <p:val>
                                            <p:fltVal val="0"/>
                                          </p:val>
                                        </p:tav>
                                        <p:tav tm="100000">
                                          <p:val>
                                            <p:strVal val="#ppt_w"/>
                                          </p:val>
                                        </p:tav>
                                      </p:tavLst>
                                    </p:anim>
                                    <p:anim calcmode="lin" valueType="num">
                                      <p:cBhvr>
                                        <p:cTn id="90"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2" grpId="0" build="allAtOnce"/>
      <p:bldP spid="10" grpId="0" build="allAtOnce"/>
      <p:bldP spid="24" grpId="0" build="allAtOnce"/>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586318" y="862171"/>
            <a:ext cx="12218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kumimoji="0" lang="fr-FR" sz="2000" b="1"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Analyse</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ZoneTexte 2"/>
          <p:cNvSpPr txBox="1"/>
          <p:nvPr/>
        </p:nvSpPr>
        <p:spPr>
          <a:xfrm>
            <a:off x="2597426" y="1600200"/>
            <a:ext cx="2554738"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a:latin typeface="Times New Roman" pitchFamily="18" charset="0"/>
                <a:cs typeface="Times New Roman" pitchFamily="18" charset="0"/>
              </a:rPr>
              <a:t>Analyse des </a:t>
            </a:r>
            <a:r>
              <a:rPr lang="fr-FR" sz="2000" dirty="0" smtClean="0">
                <a:latin typeface="Times New Roman" pitchFamily="18" charset="0"/>
                <a:cs typeface="Times New Roman" pitchFamily="18" charset="0"/>
              </a:rPr>
              <a:t>besoins</a:t>
            </a:r>
            <a:endParaRPr lang="fr-FR" sz="2000" b="1" dirty="0">
              <a:latin typeface="Times New Roman" pitchFamily="18" charset="0"/>
              <a:cs typeface="Times New Roman" pitchFamily="18" charset="0"/>
            </a:endParaRPr>
          </a:p>
        </p:txBody>
      </p:sp>
      <p:sp>
        <p:nvSpPr>
          <p:cNvPr id="2" name="ZoneTexte 1"/>
          <p:cNvSpPr txBox="1"/>
          <p:nvPr/>
        </p:nvSpPr>
        <p:spPr>
          <a:xfrm>
            <a:off x="2803401" y="2313072"/>
            <a:ext cx="4310743" cy="369332"/>
          </a:xfrm>
          <a:prstGeom prst="rect">
            <a:avLst/>
          </a:prstGeom>
          <a:noFill/>
        </p:spPr>
        <p:txBody>
          <a:bodyPr wrap="square" rtlCol="0">
            <a:spAutoFit/>
          </a:bodyPr>
          <a:lstStyle/>
          <a:p>
            <a:pPr marL="285750" lvl="1" indent="-285750">
              <a:buFont typeface="Wingdings" panose="05000000000000000000" pitchFamily="2" charset="2"/>
              <a:buChar char="ü"/>
            </a:pPr>
            <a:r>
              <a:rPr lang="fr-FR" b="1" dirty="0"/>
              <a:t>Diagramme de package </a:t>
            </a:r>
            <a:r>
              <a:rPr lang="fr-FR" b="1" dirty="0" smtClean="0"/>
              <a:t>:</a:t>
            </a:r>
            <a:r>
              <a:rPr lang="fr-FR" b="1" dirty="0"/>
              <a:t> </a:t>
            </a:r>
            <a:endParaRPr lang="fr-FR" dirty="0"/>
          </a:p>
        </p:txBody>
      </p:sp>
      <p:pic>
        <p:nvPicPr>
          <p:cNvPr id="13" name="Image 12" descr="C:\Users\utilisateur\Documents\Rapport IGS\package_final.png"/>
          <p:cNvPicPr/>
          <p:nvPr/>
        </p:nvPicPr>
        <p:blipFill>
          <a:blip r:embed="rId3"/>
          <a:srcRect/>
          <a:stretch>
            <a:fillRect/>
          </a:stretch>
        </p:blipFill>
        <p:spPr bwMode="auto">
          <a:xfrm>
            <a:off x="2065867" y="887273"/>
            <a:ext cx="8706000" cy="5174859"/>
          </a:xfrm>
          <a:prstGeom prst="rect">
            <a:avLst/>
          </a:prstGeom>
          <a:noFill/>
          <a:ln w="9525">
            <a:noFill/>
            <a:miter lim="800000"/>
            <a:headEnd/>
            <a:tailEnd/>
          </a:ln>
        </p:spPr>
      </p:pic>
      <p:sp>
        <p:nvSpPr>
          <p:cNvPr id="11" name="Arrondir un rectangle avec un coin du même côté 10"/>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21/38</a:t>
            </a:r>
            <a:endParaRPr lang="fr-FR" dirty="0"/>
          </a:p>
        </p:txBody>
      </p:sp>
    </p:spTree>
    <p:extLst>
      <p:ext uri="{BB962C8B-B14F-4D97-AF65-F5344CB8AC3E}">
        <p14:creationId xmlns:p14="http://schemas.microsoft.com/office/powerpoint/2010/main" xmlns="" val="187523158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xit" presetSubtype="0" fill="hold" grpId="0" nodeType="clickEffect">
                                  <p:stCondLst>
                                    <p:cond delay="0"/>
                                  </p:stCondLst>
                                  <p:childTnLst>
                                    <p:anim to="" calcmode="lin" valueType="num">
                                      <p:cBhvr>
                                        <p:cTn id="11" dur="1"/>
                                        <p:tgtEl>
                                          <p:spTgt spid="2">
                                            <p:txEl>
                                              <p:pRg st="0" end="0"/>
                                            </p:txEl>
                                          </p:spTgt>
                                        </p:tgtEl>
                                        <p:attrNameLst>
                                          <p:attrName/>
                                        </p:attrNameLst>
                                      </p:cBhvr>
                                    </p:anim>
                                    <p:set>
                                      <p:cBhvr>
                                        <p:cTn id="12" dur="1" fill="hold">
                                          <p:stCondLst>
                                            <p:cond delay="0"/>
                                          </p:stCondLst>
                                        </p:cTn>
                                        <p:tgtEl>
                                          <p:spTgt spid="2">
                                            <p:txEl>
                                              <p:pRg st="0" end="0"/>
                                            </p:txEl>
                                          </p:spTgt>
                                        </p:tgtEl>
                                        <p:attrNameLst>
                                          <p:attrName>style.visibility</p:attrName>
                                        </p:attrNameLst>
                                      </p:cBhvr>
                                      <p:to>
                                        <p:strVal val="hidden"/>
                                      </p:to>
                                    </p:set>
                                  </p:childTnLst>
                                </p:cTn>
                              </p:par>
                              <p:par>
                                <p:cTn id="13" presetID="24" presetClass="exit" presetSubtype="0" fill="hold" grpId="0" nodeType="withEffect">
                                  <p:stCondLst>
                                    <p:cond delay="0"/>
                                  </p:stCondLst>
                                  <p:childTnLst>
                                    <p:anim to="" calcmode="lin" valueType="num">
                                      <p:cBhvr>
                                        <p:cTn id="14" dur="1"/>
                                        <p:tgtEl>
                                          <p:spTgt spid="3"/>
                                        </p:tgtEl>
                                        <p:attrNameLst>
                                          <p:attrName/>
                                        </p:attrNameLst>
                                      </p:cBhvr>
                                    </p:anim>
                                    <p:set>
                                      <p:cBhvr>
                                        <p:cTn id="15" dur="1" fill="hold">
                                          <p:stCondLst>
                                            <p:cond delay="0"/>
                                          </p:stCondLst>
                                        </p:cTn>
                                        <p:tgtEl>
                                          <p:spTgt spid="3"/>
                                        </p:tgtEl>
                                        <p:attrNameLst>
                                          <p:attrName>style.visibility</p:attrName>
                                        </p:attrNameLst>
                                      </p:cBhvr>
                                      <p:to>
                                        <p:strVal val="hidden"/>
                                      </p:to>
                                    </p:set>
                                  </p:childTnLst>
                                </p:cTn>
                              </p:par>
                              <p:par>
                                <p:cTn id="16" presetID="24" presetClass="exit" presetSubtype="0" fill="hold" grpId="0" nodeType="withEffect">
                                  <p:stCondLst>
                                    <p:cond delay="0"/>
                                  </p:stCondLst>
                                  <p:childTnLst>
                                    <p:anim to="" calcmode="lin" valueType="num">
                                      <p:cBhvr>
                                        <p:cTn id="17" dur="1"/>
                                        <p:tgtEl>
                                          <p:spTgt spid="6"/>
                                        </p:tgtEl>
                                        <p:attrNameLst>
                                          <p:attrName/>
                                        </p:attrNameLst>
                                      </p:cBhvr>
                                    </p:anim>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7232" y="0"/>
            <a:ext cx="12191999" cy="6858000"/>
          </a:xfrm>
          <a:prstGeom prst="rect">
            <a:avLst/>
          </a:prstGeom>
        </p:spPr>
      </p:pic>
      <p:sp>
        <p:nvSpPr>
          <p:cNvPr id="5"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35"/>
          <p:cNvSpPr/>
          <p:nvPr/>
        </p:nvSpPr>
        <p:spPr>
          <a:xfrm>
            <a:off x="4848315" y="3435783"/>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2"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Connector 44"/>
          <p:cNvCxnSpPr>
            <a:cxnSpLocks/>
          </p:cNvCxnSpPr>
          <p:nvPr/>
        </p:nvCxnSpPr>
        <p:spPr>
          <a:xfrm>
            <a:off x="5192268" y="3598106"/>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60"/>
          <p:cNvSpPr/>
          <p:nvPr/>
        </p:nvSpPr>
        <p:spPr>
          <a:xfrm>
            <a:off x="6572003" y="3240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24"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25"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26"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27"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31"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32"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33"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34"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35"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36"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38" name="Connecteur droit 37"/>
          <p:cNvCxnSpPr>
            <a:endCxn id="3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2B4A48B1-9A2B-4E4E-BAB2-A6D5311C8B18}"/>
              </a:ext>
            </a:extLst>
          </p:cNvPr>
          <p:cNvSpPr/>
          <p:nvPr/>
        </p:nvSpPr>
        <p:spPr>
          <a:xfrm rot="18900000">
            <a:off x="8527159" y="3558860"/>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40" name="Connecteur droit 39"/>
          <p:cNvCxnSpPr/>
          <p:nvPr/>
        </p:nvCxnSpPr>
        <p:spPr>
          <a:xfrm>
            <a:off x="7215891" y="3589628"/>
            <a:ext cx="1280900" cy="22380"/>
          </a:xfrm>
          <a:prstGeom prst="line">
            <a:avLst/>
          </a:prstGeom>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42" name="ZoneTexte 41"/>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43" name="ZoneTexte 42"/>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44" name="ZoneTexte 43"/>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45" name="ZoneTexte 44"/>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46" name="Connecteur droit 45"/>
          <p:cNvCxnSpPr/>
          <p:nvPr/>
        </p:nvCxnSpPr>
        <p:spPr>
          <a:xfrm>
            <a:off x="9411571" y="2019310"/>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8724470" y="3383692"/>
            <a:ext cx="2671" cy="327696"/>
          </a:xfrm>
          <a:prstGeom prst="line">
            <a:avLst/>
          </a:prstGeom>
        </p:spPr>
        <p:style>
          <a:lnRef idx="1">
            <a:schemeClr val="accent1"/>
          </a:lnRef>
          <a:fillRef idx="0">
            <a:schemeClr val="accent1"/>
          </a:fillRef>
          <a:effectRef idx="0">
            <a:schemeClr val="accent1"/>
          </a:effectRef>
          <a:fontRef idx="minor">
            <a:schemeClr val="tx1"/>
          </a:fontRef>
        </p:style>
      </p:cxnSp>
      <p:sp>
        <p:nvSpPr>
          <p:cNvPr id="50"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51"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52" name="AutoShape 10"/>
          <p:cNvSpPr>
            <a:spLocks noChangeArrowheads="1"/>
          </p:cNvSpPr>
          <p:nvPr/>
        </p:nvSpPr>
        <p:spPr bwMode="gray">
          <a:xfrm>
            <a:off x="9140530" y="3199007"/>
            <a:ext cx="1127268" cy="36937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b="1" dirty="0" smtClean="0">
                <a:latin typeface="Times New Roman" panose="02020603050405020304" pitchFamily="18" charset="0"/>
                <a:cs typeface="Times New Roman" panose="02020603050405020304" pitchFamily="18" charset="0"/>
              </a:rPr>
              <a:t>Analyse</a:t>
            </a:r>
            <a:endParaRPr lang="fr-FR" b="1" dirty="0">
              <a:latin typeface="Times New Roman" panose="02020603050405020304" pitchFamily="18" charset="0"/>
              <a:cs typeface="Times New Roman" panose="02020603050405020304" pitchFamily="18" charset="0"/>
            </a:endParaRPr>
          </a:p>
        </p:txBody>
      </p:sp>
      <p:cxnSp>
        <p:nvCxnSpPr>
          <p:cNvPr id="53" name="Connecteur droit 52"/>
          <p:cNvCxnSpPr/>
          <p:nvPr/>
        </p:nvCxnSpPr>
        <p:spPr>
          <a:xfrm>
            <a:off x="8747324" y="3383692"/>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55" name="ZoneTexte 54"/>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56" name="ZoneTexte 55"/>
          <p:cNvSpPr txBox="1"/>
          <p:nvPr/>
        </p:nvSpPr>
        <p:spPr>
          <a:xfrm>
            <a:off x="6743906" y="3396889"/>
            <a:ext cx="300082" cy="369332"/>
          </a:xfrm>
          <a:prstGeom prst="rect">
            <a:avLst/>
          </a:prstGeom>
          <a:noFill/>
        </p:spPr>
        <p:txBody>
          <a:bodyPr wrap="none" rtlCol="0">
            <a:spAutoFit/>
          </a:bodyPr>
          <a:lstStyle/>
          <a:p>
            <a:r>
              <a:rPr lang="fr-FR" dirty="0" smtClean="0"/>
              <a:t>II</a:t>
            </a:r>
            <a:endParaRPr lang="fr-FR" dirty="0"/>
          </a:p>
        </p:txBody>
      </p:sp>
      <p:sp>
        <p:nvSpPr>
          <p:cNvPr id="57" name="ZoneTexte 56"/>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58" name="ZoneTexte 57"/>
          <p:cNvSpPr txBox="1"/>
          <p:nvPr/>
        </p:nvSpPr>
        <p:spPr>
          <a:xfrm>
            <a:off x="7376790" y="2938716"/>
            <a:ext cx="1231684" cy="646331"/>
          </a:xfrm>
          <a:prstGeom prst="rect">
            <a:avLst/>
          </a:prstGeom>
          <a:noFill/>
        </p:spPr>
        <p:txBody>
          <a:bodyPr wrap="none" rtlCol="0">
            <a:spAutoFit/>
          </a:bodyPr>
          <a:lstStyle/>
          <a:p>
            <a:r>
              <a:rPr lang="fr-FR" dirty="0" smtClean="0"/>
              <a:t>Analyse et </a:t>
            </a:r>
          </a:p>
          <a:p>
            <a:r>
              <a:rPr lang="fr-FR" dirty="0" smtClean="0"/>
              <a:t>conception</a:t>
            </a:r>
            <a:endParaRPr lang="fr-FR" dirty="0"/>
          </a:p>
        </p:txBody>
      </p:sp>
      <p:cxnSp>
        <p:nvCxnSpPr>
          <p:cNvPr id="59" name="Connecteur droit 58"/>
          <p:cNvCxnSpPr/>
          <p:nvPr/>
        </p:nvCxnSpPr>
        <p:spPr>
          <a:xfrm>
            <a:off x="8730529" y="4088554"/>
            <a:ext cx="725641"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AutoShape 10"/>
          <p:cNvSpPr>
            <a:spLocks noChangeArrowheads="1"/>
          </p:cNvSpPr>
          <p:nvPr/>
        </p:nvSpPr>
        <p:spPr bwMode="gray">
          <a:xfrm>
            <a:off x="9469986" y="3796049"/>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smtClean="0">
                <a:latin typeface="Times New Roman" panose="02020603050405020304" pitchFamily="18" charset="0"/>
                <a:cs typeface="Times New Roman" panose="02020603050405020304" pitchFamily="18" charset="0"/>
              </a:rPr>
              <a:t>Conception</a:t>
            </a:r>
            <a:endParaRPr lang="fr-FR" b="1" dirty="0">
              <a:latin typeface="Times New Roman" panose="02020603050405020304" pitchFamily="18" charset="0"/>
              <a:cs typeface="Times New Roman" panose="02020603050405020304" pitchFamily="18" charset="0"/>
            </a:endParaRPr>
          </a:p>
        </p:txBody>
      </p:sp>
      <p:cxnSp>
        <p:nvCxnSpPr>
          <p:cNvPr id="61" name="Connecteur droit 60"/>
          <p:cNvCxnSpPr/>
          <p:nvPr/>
        </p:nvCxnSpPr>
        <p:spPr>
          <a:xfrm rot="16200000" flipH="1">
            <a:off x="8546584" y="3908455"/>
            <a:ext cx="367546" cy="4479"/>
          </a:xfrm>
          <a:prstGeom prst="line">
            <a:avLst/>
          </a:prstGeom>
        </p:spPr>
        <p:style>
          <a:lnRef idx="1">
            <a:schemeClr val="accent1"/>
          </a:lnRef>
          <a:fillRef idx="0">
            <a:schemeClr val="accent1"/>
          </a:fillRef>
          <a:effectRef idx="0">
            <a:schemeClr val="accent1"/>
          </a:effectRef>
          <a:fontRef idx="minor">
            <a:schemeClr val="tx1"/>
          </a:fontRef>
        </p:style>
      </p:cxnSp>
      <p:sp>
        <p:nvSpPr>
          <p:cNvPr id="62" name="Plaque 61"/>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22/38</a:t>
            </a:r>
            <a:endParaRPr lang="fr-FR" dirty="0"/>
          </a:p>
        </p:txBody>
      </p:sp>
    </p:spTree>
    <p:extLst>
      <p:ext uri="{BB962C8B-B14F-4D97-AF65-F5344CB8AC3E}">
        <p14:creationId xmlns:p14="http://schemas.microsoft.com/office/powerpoint/2010/main" xmlns="" val="167643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strips(down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strips(downRigh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down)">
                                      <p:cBhvr>
                                        <p:cTn id="17" dur="580">
                                          <p:stCondLst>
                                            <p:cond delay="0"/>
                                          </p:stCondLst>
                                        </p:cTn>
                                        <p:tgtEl>
                                          <p:spTgt spid="60"/>
                                        </p:tgtEl>
                                      </p:cBhvr>
                                    </p:animEffect>
                                    <p:anim calcmode="lin" valueType="num">
                                      <p:cBhvr>
                                        <p:cTn id="18"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23" dur="26">
                                          <p:stCondLst>
                                            <p:cond delay="650"/>
                                          </p:stCondLst>
                                        </p:cTn>
                                        <p:tgtEl>
                                          <p:spTgt spid="60"/>
                                        </p:tgtEl>
                                      </p:cBhvr>
                                      <p:to x="100000" y="60000"/>
                                    </p:animScale>
                                    <p:animScale>
                                      <p:cBhvr>
                                        <p:cTn id="24" dur="166" decel="50000">
                                          <p:stCondLst>
                                            <p:cond delay="676"/>
                                          </p:stCondLst>
                                        </p:cTn>
                                        <p:tgtEl>
                                          <p:spTgt spid="60"/>
                                        </p:tgtEl>
                                      </p:cBhvr>
                                      <p:to x="100000" y="100000"/>
                                    </p:animScale>
                                    <p:animScale>
                                      <p:cBhvr>
                                        <p:cTn id="25" dur="26">
                                          <p:stCondLst>
                                            <p:cond delay="1312"/>
                                          </p:stCondLst>
                                        </p:cTn>
                                        <p:tgtEl>
                                          <p:spTgt spid="60"/>
                                        </p:tgtEl>
                                      </p:cBhvr>
                                      <p:to x="100000" y="80000"/>
                                    </p:animScale>
                                    <p:animScale>
                                      <p:cBhvr>
                                        <p:cTn id="26" dur="166" decel="50000">
                                          <p:stCondLst>
                                            <p:cond delay="1338"/>
                                          </p:stCondLst>
                                        </p:cTn>
                                        <p:tgtEl>
                                          <p:spTgt spid="60"/>
                                        </p:tgtEl>
                                      </p:cBhvr>
                                      <p:to x="100000" y="100000"/>
                                    </p:animScale>
                                    <p:animScale>
                                      <p:cBhvr>
                                        <p:cTn id="27" dur="26">
                                          <p:stCondLst>
                                            <p:cond delay="1642"/>
                                          </p:stCondLst>
                                        </p:cTn>
                                        <p:tgtEl>
                                          <p:spTgt spid="60"/>
                                        </p:tgtEl>
                                      </p:cBhvr>
                                      <p:to x="100000" y="90000"/>
                                    </p:animScale>
                                    <p:animScale>
                                      <p:cBhvr>
                                        <p:cTn id="28" dur="166" decel="50000">
                                          <p:stCondLst>
                                            <p:cond delay="1668"/>
                                          </p:stCondLst>
                                        </p:cTn>
                                        <p:tgtEl>
                                          <p:spTgt spid="60"/>
                                        </p:tgtEl>
                                      </p:cBhvr>
                                      <p:to x="100000" y="100000"/>
                                    </p:animScale>
                                    <p:animScale>
                                      <p:cBhvr>
                                        <p:cTn id="29" dur="26">
                                          <p:stCondLst>
                                            <p:cond delay="1808"/>
                                          </p:stCondLst>
                                        </p:cTn>
                                        <p:tgtEl>
                                          <p:spTgt spid="60"/>
                                        </p:tgtEl>
                                      </p:cBhvr>
                                      <p:to x="100000" y="95000"/>
                                    </p:animScale>
                                    <p:animScale>
                                      <p:cBhvr>
                                        <p:cTn id="30" dur="166" decel="50000">
                                          <p:stCondLst>
                                            <p:cond delay="1834"/>
                                          </p:stCondLst>
                                        </p:cTn>
                                        <p:tgtEl>
                                          <p:spTgt spid="6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501153" y="887506"/>
            <a:ext cx="1800493" cy="400110"/>
          </a:xfrm>
          <a:prstGeom prst="rect">
            <a:avLst/>
          </a:prstGeom>
          <a:noFill/>
        </p:spPr>
        <p:txBody>
          <a:bodyPr wrap="none" rtlCol="0">
            <a:spAutoFit/>
          </a:bodyPr>
          <a:lstStyle/>
          <a:p>
            <a:pPr lvl="0"/>
            <a:r>
              <a:rPr kumimoji="0" lang="fr-FR" sz="2000" b="0" i="0" u="none" strike="noStrike" kern="1200" cap="none" spc="0" normalizeH="0" baseline="0" noProof="0" dirty="0" smtClean="0">
                <a:ln>
                  <a:noFill/>
                </a:ln>
                <a:solidFill>
                  <a:prstClr val="black"/>
                </a:solidFill>
                <a:effectLst/>
                <a:uLnTx/>
                <a:uFillTx/>
                <a:latin typeface="Times New Roman" pitchFamily="18" charset="0"/>
                <a:cs typeface="Times New Roman" pitchFamily="18" charset="0"/>
              </a:rPr>
              <a:t>II. </a:t>
            </a:r>
            <a:r>
              <a:rPr lang="fr-FR" sz="2000" b="1" dirty="0" smtClean="0">
                <a:latin typeface="Times New Roman" pitchFamily="18" charset="0"/>
                <a:cs typeface="Times New Roman" pitchFamily="18" charset="0"/>
              </a:rPr>
              <a:t> </a:t>
            </a:r>
            <a:r>
              <a:rPr lang="fr-FR" sz="2000" b="1" dirty="0">
                <a:latin typeface="Times New Roman" pitchFamily="18" charset="0"/>
                <a:cs typeface="Times New Roman" pitchFamily="18" charset="0"/>
              </a:rPr>
              <a:t>Conception</a:t>
            </a:r>
            <a:endParaRPr kumimoji="0" lang="fr-FR" sz="2000" b="1"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ZoneTexte 1"/>
          <p:cNvSpPr txBox="1"/>
          <p:nvPr/>
        </p:nvSpPr>
        <p:spPr>
          <a:xfrm>
            <a:off x="2220685" y="3210007"/>
            <a:ext cx="8412481" cy="769441"/>
          </a:xfrm>
          <a:prstGeom prst="rect">
            <a:avLst/>
          </a:prstGeom>
          <a:noFill/>
        </p:spPr>
        <p:txBody>
          <a:bodyPr wrap="square" rtlCol="0">
            <a:spAutoFit/>
          </a:bodyPr>
          <a:lstStyle/>
          <a:p>
            <a:pPr marL="285750" lvl="1" indent="-285750">
              <a:buFont typeface="Wingdings" panose="05000000000000000000" pitchFamily="2" charset="2"/>
              <a:buChar char="ü"/>
            </a:pPr>
            <a:r>
              <a:rPr lang="fr-FR" sz="4400" dirty="0"/>
              <a:t>Diagramme des cas d’utilisations</a:t>
            </a:r>
            <a:r>
              <a:rPr lang="fr-FR" dirty="0"/>
              <a:t> </a:t>
            </a:r>
          </a:p>
        </p:txBody>
      </p:sp>
      <p:pic>
        <p:nvPicPr>
          <p:cNvPr id="11" name="Image 10" descr="global"/>
          <p:cNvPicPr/>
          <p:nvPr/>
        </p:nvPicPr>
        <p:blipFill>
          <a:blip r:embed="rId3"/>
          <a:srcRect/>
          <a:stretch>
            <a:fillRect/>
          </a:stretch>
        </p:blipFill>
        <p:spPr bwMode="auto">
          <a:xfrm>
            <a:off x="2506133" y="597338"/>
            <a:ext cx="9685867" cy="5994400"/>
          </a:xfrm>
          <a:prstGeom prst="rect">
            <a:avLst/>
          </a:prstGeom>
          <a:noFill/>
          <a:ln w="9525">
            <a:noFill/>
            <a:miter lim="800000"/>
            <a:headEnd/>
            <a:tailEnd/>
          </a:ln>
        </p:spPr>
      </p:pic>
      <p:sp>
        <p:nvSpPr>
          <p:cNvPr id="12" name="Arrondir un rectangle avec un coin du même côté 11"/>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23/38</a:t>
            </a:r>
            <a:endParaRPr lang="fr-FR" dirty="0"/>
          </a:p>
        </p:txBody>
      </p:sp>
    </p:spTree>
    <p:extLst>
      <p:ext uri="{BB962C8B-B14F-4D97-AF65-F5344CB8AC3E}">
        <p14:creationId xmlns:p14="http://schemas.microsoft.com/office/powerpoint/2010/main" xmlns="" val="1017721384"/>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4" presetClass="exit" presetSubtype="0" fill="hold" grpId="0" nodeType="clickEffect">
                                  <p:stCondLst>
                                    <p:cond delay="0"/>
                                  </p:stCondLst>
                                  <p:iterate type="lt">
                                    <p:tmAbs val="0"/>
                                  </p:iterate>
                                  <p:childTnLst>
                                    <p:anim to="" calcmode="lin" valueType="num">
                                      <p:cBhvr>
                                        <p:cTn id="19" dur="1"/>
                                        <p:tgtEl>
                                          <p:spTgt spid="6">
                                            <p:txEl>
                                              <p:pRg st="0" end="0"/>
                                            </p:txEl>
                                          </p:spTgt>
                                        </p:tgtEl>
                                        <p:attrNameLst>
                                          <p:attrName/>
                                        </p:attrNameLst>
                                      </p:cBhvr>
                                    </p:anim>
                                    <p:set>
                                      <p:cBhvr>
                                        <p:cTn id="20" dur="1" fill="hold">
                                          <p:stCondLst>
                                            <p:cond delay="0"/>
                                          </p:stCondLst>
                                        </p:cTn>
                                        <p:tgtEl>
                                          <p:spTgt spid="6">
                                            <p:txEl>
                                              <p:pRg st="0" end="0"/>
                                            </p:txEl>
                                          </p:spTgt>
                                        </p:tgtEl>
                                        <p:attrNameLst>
                                          <p:attrName>style.visibility</p:attrName>
                                        </p:attrNameLst>
                                      </p:cBhvr>
                                      <p:to>
                                        <p:strVal val="hidden"/>
                                      </p:to>
                                    </p:set>
                                  </p:childTnLst>
                                </p:cTn>
                              </p:par>
                              <p:par>
                                <p:cTn id="21" presetID="24" presetClass="exit" presetSubtype="0" fill="hold" grpId="1" nodeType="withEffect">
                                  <p:stCondLst>
                                    <p:cond delay="0"/>
                                  </p:stCondLst>
                                  <p:childTnLst>
                                    <p:anim to="" calcmode="lin" valueType="num">
                                      <p:cBhvr>
                                        <p:cTn id="22" dur="1"/>
                                        <p:tgtEl>
                                          <p:spTgt spid="2"/>
                                        </p:tgtEl>
                                        <p:attrNameLst>
                                          <p:attrName/>
                                        </p:attrNameLst>
                                      </p:cBhvr>
                                    </p:anim>
                                    <p:set>
                                      <p:cBhvr>
                                        <p:cTn id="23" dur="1" fill="hold">
                                          <p:stCondLst>
                                            <p:cond delay="0"/>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218765" y="914400"/>
            <a:ext cx="1800493" cy="400110"/>
          </a:xfrm>
          <a:prstGeom prst="rect">
            <a:avLst/>
          </a:prstGeom>
          <a:noFill/>
        </p:spPr>
        <p:txBody>
          <a:bodyPr wrap="none" rtlCol="0">
            <a:spAutoFit/>
          </a:bodyPr>
          <a:lstStyle/>
          <a:p>
            <a:pPr lvl="0"/>
            <a:r>
              <a:rPr kumimoji="0" lang="fr-FR" sz="2000" b="0" i="0" u="none" strike="noStrike" kern="1200" cap="none" spc="0" normalizeH="0" baseline="0" noProof="0" dirty="0" smtClean="0">
                <a:ln>
                  <a:noFill/>
                </a:ln>
                <a:solidFill>
                  <a:prstClr val="black"/>
                </a:solidFill>
                <a:effectLst/>
                <a:uLnTx/>
                <a:uFillTx/>
                <a:latin typeface="Times New Roman" pitchFamily="18" charset="0"/>
                <a:cs typeface="Times New Roman" pitchFamily="18" charset="0"/>
              </a:rPr>
              <a:t>II. </a:t>
            </a:r>
            <a:r>
              <a:rPr lang="fr-FR" sz="2000" b="1" dirty="0" smtClean="0">
                <a:latin typeface="Times New Roman" pitchFamily="18" charset="0"/>
                <a:cs typeface="Times New Roman" pitchFamily="18" charset="0"/>
              </a:rPr>
              <a:t> </a:t>
            </a:r>
            <a:r>
              <a:rPr lang="fr-FR" sz="2000" b="1" dirty="0">
                <a:latin typeface="Times New Roman" pitchFamily="18" charset="0"/>
                <a:cs typeface="Times New Roman" pitchFamily="18" charset="0"/>
              </a:rPr>
              <a:t>Conception</a:t>
            </a:r>
            <a:endParaRPr kumimoji="0" lang="fr-FR" sz="2000" b="1"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ZoneTexte 1"/>
          <p:cNvSpPr txBox="1"/>
          <p:nvPr/>
        </p:nvSpPr>
        <p:spPr>
          <a:xfrm>
            <a:off x="2220685" y="3210007"/>
            <a:ext cx="8412481" cy="769441"/>
          </a:xfrm>
          <a:prstGeom prst="rect">
            <a:avLst/>
          </a:prstGeom>
          <a:noFill/>
        </p:spPr>
        <p:txBody>
          <a:bodyPr wrap="square" rtlCol="0">
            <a:spAutoFit/>
          </a:bodyPr>
          <a:lstStyle/>
          <a:p>
            <a:pPr marL="285750" lvl="1" indent="-285750">
              <a:buFont typeface="Wingdings" panose="05000000000000000000" pitchFamily="2" charset="2"/>
              <a:buChar char="ü"/>
            </a:pPr>
            <a:r>
              <a:rPr lang="fr-FR" sz="4400" dirty="0"/>
              <a:t>Diagramme </a:t>
            </a:r>
            <a:r>
              <a:rPr lang="fr-FR" sz="4400" dirty="0" smtClean="0"/>
              <a:t>de Séquence</a:t>
            </a:r>
            <a:r>
              <a:rPr lang="fr-FR" dirty="0"/>
              <a:t> :</a:t>
            </a:r>
          </a:p>
        </p:txBody>
      </p:sp>
      <p:pic>
        <p:nvPicPr>
          <p:cNvPr id="12" name="Image 11" descr="C:\Users\MINA\Desktop\momo IGS\modif\nouvel version\programmation.png"/>
          <p:cNvPicPr/>
          <p:nvPr/>
        </p:nvPicPr>
        <p:blipFill>
          <a:blip r:embed="rId3"/>
          <a:srcRect/>
          <a:stretch>
            <a:fillRect/>
          </a:stretch>
        </p:blipFill>
        <p:spPr bwMode="auto">
          <a:xfrm>
            <a:off x="2160821" y="989602"/>
            <a:ext cx="9776012" cy="5399405"/>
          </a:xfrm>
          <a:prstGeom prst="rect">
            <a:avLst/>
          </a:prstGeom>
          <a:ln>
            <a:noFill/>
          </a:ln>
          <a:effectLst>
            <a:outerShdw blurRad="292100" dist="139700" dir="2700000" algn="tl" rotWithShape="0">
              <a:srgbClr val="333333">
                <a:alpha val="65000"/>
              </a:srgbClr>
            </a:outerShdw>
          </a:effectLst>
        </p:spPr>
      </p:pic>
      <p:sp>
        <p:nvSpPr>
          <p:cNvPr id="11" name="Arrondir un rectangle avec un coin du même côté 10"/>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24/38</a:t>
            </a:r>
            <a:endParaRPr lang="fr-FR" dirty="0"/>
          </a:p>
        </p:txBody>
      </p:sp>
    </p:spTree>
    <p:extLst>
      <p:ext uri="{BB962C8B-B14F-4D97-AF65-F5344CB8AC3E}">
        <p14:creationId xmlns:p14="http://schemas.microsoft.com/office/powerpoint/2010/main" xmlns="" val="41199652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xit" presetSubtype="0" fill="hold" grpId="0" nodeType="clickEffect">
                                  <p:stCondLst>
                                    <p:cond delay="0"/>
                                  </p:stCondLst>
                                  <p:childTnLst>
                                    <p:anim to="" calcmode="lin" valueType="num">
                                      <p:cBhvr>
                                        <p:cTn id="12" dur="1"/>
                                        <p:tgtEl>
                                          <p:spTgt spid="2">
                                            <p:txEl>
                                              <p:pRg st="0" end="0"/>
                                            </p:txEl>
                                          </p:spTgt>
                                        </p:tgtEl>
                                        <p:attrNameLst>
                                          <p:attrName/>
                                        </p:attrNameLst>
                                      </p:cBhvr>
                                    </p:anim>
                                    <p:set>
                                      <p:cBhvr>
                                        <p:cTn id="13"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175501" y="875424"/>
            <a:ext cx="1549527"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II. </a:t>
            </a:r>
            <a:r>
              <a:rPr lang="fr-FR" b="1" dirty="0" smtClean="0"/>
              <a:t> </a:t>
            </a:r>
            <a:r>
              <a:rPr lang="fr-FR" b="1" dirty="0"/>
              <a:t>Conception</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ZoneTexte 1"/>
          <p:cNvSpPr txBox="1"/>
          <p:nvPr/>
        </p:nvSpPr>
        <p:spPr>
          <a:xfrm>
            <a:off x="2220685" y="3210007"/>
            <a:ext cx="8412481" cy="769441"/>
          </a:xfrm>
          <a:prstGeom prst="rect">
            <a:avLst/>
          </a:prstGeom>
          <a:noFill/>
        </p:spPr>
        <p:txBody>
          <a:bodyPr wrap="square" rtlCol="0">
            <a:spAutoFit/>
          </a:bodyPr>
          <a:lstStyle/>
          <a:p>
            <a:pPr marL="285750" lvl="1" indent="-285750">
              <a:buFont typeface="Wingdings" panose="05000000000000000000" pitchFamily="2" charset="2"/>
              <a:buChar char="ü"/>
            </a:pPr>
            <a:r>
              <a:rPr lang="fr-FR" sz="4400" dirty="0"/>
              <a:t>Diagramme </a:t>
            </a:r>
            <a:r>
              <a:rPr lang="fr-FR" sz="4400" dirty="0" smtClean="0"/>
              <a:t>d’activité</a:t>
            </a:r>
            <a:r>
              <a:rPr lang="fr-FR" sz="4400" dirty="0"/>
              <a:t>  </a:t>
            </a:r>
            <a:r>
              <a:rPr lang="fr-FR" dirty="0"/>
              <a:t>:</a:t>
            </a:r>
          </a:p>
        </p:txBody>
      </p:sp>
      <p:pic>
        <p:nvPicPr>
          <p:cNvPr id="11" name="Image 10"/>
          <p:cNvPicPr/>
          <p:nvPr/>
        </p:nvPicPr>
        <p:blipFill>
          <a:blip r:embed="rId3"/>
          <a:srcRect/>
          <a:stretch>
            <a:fillRect/>
          </a:stretch>
        </p:blipFill>
        <p:spPr bwMode="auto">
          <a:xfrm>
            <a:off x="2083995" y="0"/>
            <a:ext cx="9180416" cy="6654800"/>
          </a:xfrm>
          <a:prstGeom prst="rect">
            <a:avLst/>
          </a:prstGeom>
          <a:noFill/>
          <a:ln w="9525">
            <a:noFill/>
            <a:miter lim="800000"/>
            <a:headEnd/>
            <a:tailEnd/>
          </a:ln>
        </p:spPr>
      </p:pic>
      <p:sp>
        <p:nvSpPr>
          <p:cNvPr id="12" name="Arrondir un rectangle avec un coin du même côté 11"/>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25/38</a:t>
            </a:r>
            <a:endParaRPr lang="fr-FR" dirty="0"/>
          </a:p>
        </p:txBody>
      </p:sp>
    </p:spTree>
    <p:extLst>
      <p:ext uri="{BB962C8B-B14F-4D97-AF65-F5344CB8AC3E}">
        <p14:creationId xmlns:p14="http://schemas.microsoft.com/office/powerpoint/2010/main" xmlns="" val="3357738468"/>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xit" presetSubtype="0" fill="hold" grpId="1" nodeType="clickEffect">
                                  <p:stCondLst>
                                    <p:cond delay="0"/>
                                  </p:stCondLst>
                                  <p:childTnLst>
                                    <p:anim to="" calcmode="lin" valueType="num">
                                      <p:cBhvr>
                                        <p:cTn id="12" dur="1"/>
                                        <p:tgtEl>
                                          <p:spTgt spid="2"/>
                                        </p:tgtEl>
                                        <p:attrNameLst>
                                          <p:attrName/>
                                        </p:attrNameLst>
                                      </p:cBhvr>
                                    </p:anim>
                                    <p:set>
                                      <p:cBhvr>
                                        <p:cTn id="13" dur="1" fill="hold">
                                          <p:stCondLst>
                                            <p:cond delay="0"/>
                                          </p:stCondLst>
                                        </p:cTn>
                                        <p:tgtEl>
                                          <p:spTgt spid="2"/>
                                        </p:tgtEl>
                                        <p:attrNameLst>
                                          <p:attrName>style.visibility</p:attrName>
                                        </p:attrNameLst>
                                      </p:cBhvr>
                                      <p:to>
                                        <p:strVal val="hidden"/>
                                      </p:to>
                                    </p:set>
                                  </p:childTnLst>
                                </p:cTn>
                              </p:par>
                              <p:par>
                                <p:cTn id="14" presetID="24" presetClass="exit" presetSubtype="0" fill="hold" grpId="0" nodeType="withEffect">
                                  <p:stCondLst>
                                    <p:cond delay="0"/>
                                  </p:stCondLst>
                                  <p:childTnLst>
                                    <p:anim to="" calcmode="lin" valueType="num">
                                      <p:cBhvr>
                                        <p:cTn id="15" dur="1"/>
                                        <p:tgtEl>
                                          <p:spTgt spid="6"/>
                                        </p:tgtEl>
                                        <p:attrNameLst>
                                          <p:attrName/>
                                        </p:attrNameLst>
                                      </p:cBhvr>
                                    </p:anim>
                                    <p:set>
                                      <p:cBhvr>
                                        <p:cTn id="16" dur="1" fill="hold">
                                          <p:stCondLst>
                                            <p:cond delay="0"/>
                                          </p:stCondLst>
                                        </p:cTn>
                                        <p:tgtEl>
                                          <p:spTgt spid="6"/>
                                        </p:tgtEl>
                                        <p:attrNameLst>
                                          <p:attrName>style.visibility</p:attrName>
                                        </p:attrNameLst>
                                      </p:cBhvr>
                                      <p:to>
                                        <p:strVal val="hidden"/>
                                      </p:to>
                                    </p:set>
                                  </p:childTnLst>
                                </p:cTn>
                              </p:par>
                              <p:par>
                                <p:cTn id="17" presetID="24" presetClass="exit" presetSubtype="0" fill="hold" grpId="0" nodeType="withEffect">
                                  <p:stCondLst>
                                    <p:cond delay="0"/>
                                  </p:stCondLst>
                                  <p:childTnLst>
                                    <p:anim to="" calcmode="lin" valueType="num">
                                      <p:cBhvr>
                                        <p:cTn id="18" dur="1"/>
                                        <p:tgtEl>
                                          <p:spTgt spid="5"/>
                                        </p:tgtEl>
                                        <p:attrNameLst>
                                          <p:attrName/>
                                        </p:attrNameLst>
                                      </p:cBhvr>
                                    </p:anim>
                                    <p:set>
                                      <p:cBhvr>
                                        <p:cTn id="19" dur="1" fill="hold">
                                          <p:stCondLst>
                                            <p:cond delay="0"/>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528047" y="806823"/>
            <a:ext cx="1549527"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II. </a:t>
            </a:r>
            <a:r>
              <a:rPr lang="fr-FR" b="1" dirty="0" smtClean="0"/>
              <a:t> </a:t>
            </a:r>
            <a:r>
              <a:rPr lang="fr-FR" b="1" dirty="0"/>
              <a:t>Conception</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ZoneTexte 1"/>
          <p:cNvSpPr txBox="1"/>
          <p:nvPr/>
        </p:nvSpPr>
        <p:spPr>
          <a:xfrm>
            <a:off x="2220685" y="3210007"/>
            <a:ext cx="8412481" cy="769441"/>
          </a:xfrm>
          <a:prstGeom prst="rect">
            <a:avLst/>
          </a:prstGeom>
          <a:noFill/>
        </p:spPr>
        <p:txBody>
          <a:bodyPr wrap="square" rtlCol="0">
            <a:spAutoFit/>
          </a:bodyPr>
          <a:lstStyle/>
          <a:p>
            <a:pPr marL="285750" lvl="1" indent="-285750">
              <a:buFont typeface="Wingdings" panose="05000000000000000000" pitchFamily="2" charset="2"/>
              <a:buChar char="ü"/>
            </a:pPr>
            <a:r>
              <a:rPr lang="fr-FR" sz="4400" dirty="0"/>
              <a:t>Diagramme </a:t>
            </a:r>
            <a:r>
              <a:rPr lang="fr-FR" sz="4400" dirty="0" smtClean="0"/>
              <a:t>de classes</a:t>
            </a:r>
            <a:r>
              <a:rPr lang="fr-FR" sz="4400" dirty="0"/>
              <a:t>  </a:t>
            </a:r>
            <a:r>
              <a:rPr lang="fr-FR" dirty="0"/>
              <a:t>:</a:t>
            </a:r>
          </a:p>
        </p:txBody>
      </p:sp>
      <p:sp>
        <p:nvSpPr>
          <p:cNvPr id="11" name="Arrondir un rectangle avec un coin du même côté 10"/>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26/38</a:t>
            </a:r>
            <a:endParaRPr lang="fr-FR" dirty="0"/>
          </a:p>
        </p:txBody>
      </p:sp>
      <p:pic>
        <p:nvPicPr>
          <p:cNvPr id="36" name="Image 35"/>
          <p:cNvPicPr/>
          <p:nvPr/>
        </p:nvPicPr>
        <p:blipFill>
          <a:blip r:embed="rId3"/>
          <a:srcRect/>
          <a:stretch>
            <a:fillRect/>
          </a:stretch>
        </p:blipFill>
        <p:spPr bwMode="auto">
          <a:xfrm>
            <a:off x="0" y="547620"/>
            <a:ext cx="12192000" cy="5553635"/>
          </a:xfrm>
          <a:prstGeom prst="rect">
            <a:avLst/>
          </a:prstGeom>
          <a:noFill/>
          <a:ln w="9525">
            <a:noFill/>
            <a:miter lim="800000"/>
            <a:headEnd/>
            <a:tailEnd/>
          </a:ln>
        </p:spPr>
      </p:pic>
    </p:spTree>
    <p:extLst>
      <p:ext uri="{BB962C8B-B14F-4D97-AF65-F5344CB8AC3E}">
        <p14:creationId xmlns:p14="http://schemas.microsoft.com/office/powerpoint/2010/main" xmlns="" val="200343304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xit" presetSubtype="0" fill="hold" grpId="1" nodeType="clickEffect">
                                  <p:stCondLst>
                                    <p:cond delay="0"/>
                                  </p:stCondLst>
                                  <p:childTnLst>
                                    <p:anim to="" calcmode="lin" valueType="num">
                                      <p:cBhvr>
                                        <p:cTn id="12" dur="1"/>
                                        <p:tgtEl>
                                          <p:spTgt spid="2"/>
                                        </p:tgtEl>
                                        <p:attrNameLst>
                                          <p:attrName/>
                                        </p:attrNameLst>
                                      </p:cBhvr>
                                    </p:anim>
                                    <p:set>
                                      <p:cBhvr>
                                        <p:cTn id="13" dur="1" fill="hold">
                                          <p:stCondLst>
                                            <p:cond delay="0"/>
                                          </p:stCondLst>
                                        </p:cTn>
                                        <p:tgtEl>
                                          <p:spTgt spid="2"/>
                                        </p:tgtEl>
                                        <p:attrNameLst>
                                          <p:attrName>style.visibility</p:attrName>
                                        </p:attrNameLst>
                                      </p:cBhvr>
                                      <p:to>
                                        <p:strVal val="hidden"/>
                                      </p:to>
                                    </p:set>
                                  </p:childTnLst>
                                </p:cTn>
                              </p:par>
                              <p:par>
                                <p:cTn id="14" presetID="24" presetClass="exit" presetSubtype="0" fill="hold" grpId="0" nodeType="withEffect">
                                  <p:stCondLst>
                                    <p:cond delay="0"/>
                                  </p:stCondLst>
                                  <p:childTnLst>
                                    <p:anim to="" calcmode="lin" valueType="num">
                                      <p:cBhvr>
                                        <p:cTn id="15" dur="1"/>
                                        <p:tgtEl>
                                          <p:spTgt spid="11"/>
                                        </p:tgtEl>
                                        <p:attrNameLst>
                                          <p:attrName/>
                                        </p:attrNameLst>
                                      </p:cBhvr>
                                    </p:anim>
                                    <p:set>
                                      <p:cBhvr>
                                        <p:cTn id="16" dur="1" fill="hold">
                                          <p:stCondLst>
                                            <p:cond delay="0"/>
                                          </p:stCondLst>
                                        </p:cTn>
                                        <p:tgtEl>
                                          <p:spTgt spid="11"/>
                                        </p:tgtEl>
                                        <p:attrNameLst>
                                          <p:attrName>style.visibility</p:attrName>
                                        </p:attrNameLst>
                                      </p:cBhvr>
                                      <p:to>
                                        <p:strVal val="hidden"/>
                                      </p:to>
                                    </p:set>
                                  </p:childTnLst>
                                </p:cTn>
                              </p:par>
                              <p:par>
                                <p:cTn id="17" presetID="24" presetClass="exit" presetSubtype="0" fill="hold" nodeType="withEffect">
                                  <p:stCondLst>
                                    <p:cond delay="0"/>
                                  </p:stCondLst>
                                  <p:childTnLst>
                                    <p:anim to="" calcmode="lin" valueType="num">
                                      <p:cBhvr>
                                        <p:cTn id="18" dur="1"/>
                                        <p:tgtEl>
                                          <p:spTgt spid="21"/>
                                        </p:tgtEl>
                                        <p:attrNameLst>
                                          <p:attrName/>
                                        </p:attrNameLst>
                                      </p:cBhvr>
                                    </p:anim>
                                    <p:set>
                                      <p:cBhvr>
                                        <p:cTn id="19" dur="1" fill="hold">
                                          <p:stCondLst>
                                            <p:cond delay="0"/>
                                          </p:stCondLst>
                                        </p:cTn>
                                        <p:tgtEl>
                                          <p:spTgt spid="21"/>
                                        </p:tgtEl>
                                        <p:attrNameLst>
                                          <p:attrName>style.visibility</p:attrName>
                                        </p:attrNameLst>
                                      </p:cBhvr>
                                      <p:to>
                                        <p:strVal val="hidden"/>
                                      </p:to>
                                    </p:set>
                                  </p:childTnLst>
                                </p:cTn>
                              </p:par>
                              <p:par>
                                <p:cTn id="20" presetID="24" presetClass="exit" presetSubtype="0" fill="hold" nodeType="withEffect">
                                  <p:stCondLst>
                                    <p:cond delay="0"/>
                                  </p:stCondLst>
                                  <p:childTnLst>
                                    <p:anim to="" calcmode="lin" valueType="num">
                                      <p:cBhvr>
                                        <p:cTn id="21" dur="1"/>
                                        <p:tgtEl>
                                          <p:spTgt spid="26"/>
                                        </p:tgtEl>
                                        <p:attrNameLst>
                                          <p:attrName/>
                                        </p:attrNameLst>
                                      </p:cBhvr>
                                    </p:anim>
                                    <p:set>
                                      <p:cBhvr>
                                        <p:cTn id="22" dur="1" fill="hold">
                                          <p:stCondLst>
                                            <p:cond delay="0"/>
                                          </p:stCondLst>
                                        </p:cTn>
                                        <p:tgtEl>
                                          <p:spTgt spid="26"/>
                                        </p:tgtEl>
                                        <p:attrNameLst>
                                          <p:attrName>style.visibility</p:attrName>
                                        </p:attrNameLst>
                                      </p:cBhvr>
                                      <p:to>
                                        <p:strVal val="hidden"/>
                                      </p:to>
                                    </p:set>
                                  </p:childTnLst>
                                </p:cTn>
                              </p:par>
                              <p:par>
                                <p:cTn id="23" presetID="24" presetClass="exit" presetSubtype="0" fill="hold" nodeType="withEffect">
                                  <p:stCondLst>
                                    <p:cond delay="0"/>
                                  </p:stCondLst>
                                  <p:childTnLst>
                                    <p:anim to="" calcmode="lin" valueType="num">
                                      <p:cBhvr>
                                        <p:cTn id="24" dur="1"/>
                                        <p:tgtEl>
                                          <p:spTgt spid="32"/>
                                        </p:tgtEl>
                                        <p:attrNameLst>
                                          <p:attrName/>
                                        </p:attrNameLst>
                                      </p:cBhvr>
                                    </p:anim>
                                    <p:set>
                                      <p:cBhvr>
                                        <p:cTn id="25" dur="1" fill="hold">
                                          <p:stCondLst>
                                            <p:cond delay="0"/>
                                          </p:stCondLst>
                                        </p:cTn>
                                        <p:tgtEl>
                                          <p:spTgt spid="32"/>
                                        </p:tgtEl>
                                        <p:attrNameLst>
                                          <p:attrName>style.visibility</p:attrName>
                                        </p:attrNameLst>
                                      </p:cBhvr>
                                      <p:to>
                                        <p:strVal val="hidden"/>
                                      </p:to>
                                    </p:set>
                                  </p:childTnLst>
                                </p:cTn>
                              </p:par>
                              <p:par>
                                <p:cTn id="26" presetID="24" presetClass="exit" presetSubtype="0" fill="hold" nodeType="withEffect">
                                  <p:stCondLst>
                                    <p:cond delay="0"/>
                                  </p:stCondLst>
                                  <p:childTnLst>
                                    <p:anim to="" calcmode="lin" valueType="num">
                                      <p:cBhvr>
                                        <p:cTn id="27" dur="1"/>
                                        <p:tgtEl>
                                          <p:spTgt spid="29"/>
                                        </p:tgtEl>
                                        <p:attrNameLst>
                                          <p:attrName/>
                                        </p:attrNameLst>
                                      </p:cBhvr>
                                    </p:anim>
                                    <p:set>
                                      <p:cBhvr>
                                        <p:cTn id="28" dur="1" fill="hold">
                                          <p:stCondLst>
                                            <p:cond delay="0"/>
                                          </p:stCondLst>
                                        </p:cTn>
                                        <p:tgtEl>
                                          <p:spTgt spid="29"/>
                                        </p:tgtEl>
                                        <p:attrNameLst>
                                          <p:attrName>style.visibility</p:attrName>
                                        </p:attrNameLst>
                                      </p:cBhvr>
                                      <p:to>
                                        <p:strVal val="hidden"/>
                                      </p:to>
                                    </p:set>
                                  </p:childTnLst>
                                </p:cTn>
                              </p:par>
                              <p:par>
                                <p:cTn id="29" presetID="24" presetClass="exit" presetSubtype="0" fill="hold" nodeType="withEffect">
                                  <p:stCondLst>
                                    <p:cond delay="0"/>
                                  </p:stCondLst>
                                  <p:childTnLst>
                                    <p:anim to="" calcmode="lin" valueType="num">
                                      <p:cBhvr>
                                        <p:cTn id="30" dur="1"/>
                                        <p:tgtEl>
                                          <p:spTgt spid="18"/>
                                        </p:tgtEl>
                                        <p:attrNameLst>
                                          <p:attrName/>
                                        </p:attrNameLst>
                                      </p:cBhvr>
                                    </p:anim>
                                    <p:set>
                                      <p:cBhvr>
                                        <p:cTn id="31" dur="1" fill="hold">
                                          <p:stCondLst>
                                            <p:cond delay="0"/>
                                          </p:stCondLst>
                                        </p:cTn>
                                        <p:tgtEl>
                                          <p:spTgt spid="18"/>
                                        </p:tgtEl>
                                        <p:attrNameLst>
                                          <p:attrName>style.visibility</p:attrName>
                                        </p:attrNameLst>
                                      </p:cBhvr>
                                      <p:to>
                                        <p:strVal val="hidden"/>
                                      </p:to>
                                    </p:set>
                                  </p:childTnLst>
                                </p:cTn>
                              </p:par>
                              <p:par>
                                <p:cTn id="32" presetID="24" presetClass="exit" presetSubtype="0" fill="hold" nodeType="withEffect">
                                  <p:stCondLst>
                                    <p:cond delay="0"/>
                                  </p:stCondLst>
                                  <p:childTnLst>
                                    <p:anim to="" calcmode="lin" valueType="num">
                                      <p:cBhvr>
                                        <p:cTn id="33" dur="1"/>
                                        <p:tgtEl>
                                          <p:spTgt spid="14"/>
                                        </p:tgtEl>
                                        <p:attrNameLst>
                                          <p:attrName/>
                                        </p:attrNameLst>
                                      </p:cBhvr>
                                    </p:anim>
                                    <p:set>
                                      <p:cBhvr>
                                        <p:cTn id="34" dur="1" fill="hold">
                                          <p:stCondLst>
                                            <p:cond delay="0"/>
                                          </p:stCondLst>
                                        </p:cTn>
                                        <p:tgtEl>
                                          <p:spTgt spid="14"/>
                                        </p:tgtEl>
                                        <p:attrNameLst>
                                          <p:attrName>style.visibility</p:attrName>
                                        </p:attrNameLst>
                                      </p:cBhvr>
                                      <p:to>
                                        <p:strVal val="hidden"/>
                                      </p:to>
                                    </p:set>
                                  </p:childTnLst>
                                </p:cTn>
                              </p:par>
                              <p:par>
                                <p:cTn id="35" presetID="24" presetClass="exit" presetSubtype="0" fill="hold" grpId="0" nodeType="withEffect">
                                  <p:stCondLst>
                                    <p:cond delay="0"/>
                                  </p:stCondLst>
                                  <p:childTnLst>
                                    <p:anim to="" calcmode="lin" valueType="num">
                                      <p:cBhvr>
                                        <p:cTn id="36" dur="1"/>
                                        <p:tgtEl>
                                          <p:spTgt spid="13"/>
                                        </p:tgtEl>
                                        <p:attrNameLst>
                                          <p:attrName/>
                                        </p:attrNameLst>
                                      </p:cBhvr>
                                    </p:anim>
                                    <p:set>
                                      <p:cBhvr>
                                        <p:cTn id="37" dur="1" fill="hold">
                                          <p:stCondLst>
                                            <p:cond delay="0"/>
                                          </p:stCondLst>
                                        </p:cTn>
                                        <p:tgtEl>
                                          <p:spTgt spid="13"/>
                                        </p:tgtEl>
                                        <p:attrNameLst>
                                          <p:attrName>style.visibility</p:attrName>
                                        </p:attrNameLst>
                                      </p:cBhvr>
                                      <p:to>
                                        <p:strVal val="hidden"/>
                                      </p:to>
                                    </p:set>
                                  </p:childTnLst>
                                </p:cTn>
                              </p:par>
                              <p:par>
                                <p:cTn id="38" presetID="24" presetClass="exit" presetSubtype="0" fill="hold" grpId="0" nodeType="withEffect">
                                  <p:stCondLst>
                                    <p:cond delay="0"/>
                                  </p:stCondLst>
                                  <p:childTnLst>
                                    <p:anim to="" calcmode="lin" valueType="num">
                                      <p:cBhvr>
                                        <p:cTn id="39" dur="1"/>
                                        <p:tgtEl>
                                          <p:spTgt spid="6"/>
                                        </p:tgtEl>
                                        <p:attrNameLst>
                                          <p:attrName/>
                                        </p:attrNameLst>
                                      </p:cBhvr>
                                    </p:anim>
                                    <p:set>
                                      <p:cBhvr>
                                        <p:cTn id="40" dur="1" fill="hold">
                                          <p:stCondLst>
                                            <p:cond delay="0"/>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2" grpId="1"/>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smtClean="0">
                <a:ln>
                  <a:noFill/>
                </a:ln>
                <a:solidFill>
                  <a:prstClr val="white"/>
                </a:solidFill>
                <a:effectLst/>
                <a:uLnTx/>
                <a:uFillTx/>
                <a:latin typeface="Times New Roman" panose="02020603050405020304" pitchFamily="18" charset="0"/>
                <a:ea typeface="+mn-ea"/>
                <a:cs typeface="Times New Roman" panose="02020603050405020304" pitchFamily="18" charset="0"/>
              </a:rPr>
              <a:t>Analyse et Conception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368392" y="950519"/>
            <a:ext cx="1549527"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II. </a:t>
            </a:r>
            <a:r>
              <a:rPr lang="fr-FR" b="1" dirty="0" smtClean="0"/>
              <a:t> </a:t>
            </a:r>
            <a:r>
              <a:rPr lang="fr-FR" b="1" dirty="0"/>
              <a:t>Conception</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ZoneTexte 1"/>
          <p:cNvSpPr txBox="1"/>
          <p:nvPr/>
        </p:nvSpPr>
        <p:spPr>
          <a:xfrm>
            <a:off x="2220685" y="3210007"/>
            <a:ext cx="8412481" cy="769441"/>
          </a:xfrm>
          <a:prstGeom prst="rect">
            <a:avLst/>
          </a:prstGeom>
          <a:noFill/>
        </p:spPr>
        <p:txBody>
          <a:bodyPr wrap="square" rtlCol="0">
            <a:spAutoFit/>
          </a:bodyPr>
          <a:lstStyle/>
          <a:p>
            <a:pPr marL="285750" lvl="1" indent="-285750">
              <a:buFont typeface="Wingdings" panose="05000000000000000000" pitchFamily="2" charset="2"/>
              <a:buChar char="ü"/>
            </a:pPr>
            <a:r>
              <a:rPr lang="fr-FR" sz="4400" dirty="0"/>
              <a:t>Diagramme </a:t>
            </a:r>
            <a:r>
              <a:rPr lang="fr-FR" sz="4400" dirty="0" smtClean="0"/>
              <a:t>de déploiement</a:t>
            </a:r>
            <a:r>
              <a:rPr lang="fr-FR" sz="4400" dirty="0"/>
              <a:t>  </a:t>
            </a:r>
            <a:r>
              <a:rPr lang="fr-FR" dirty="0"/>
              <a:t>:</a:t>
            </a:r>
          </a:p>
        </p:txBody>
      </p:sp>
      <p:pic>
        <p:nvPicPr>
          <p:cNvPr id="11" name="Image 10"/>
          <p:cNvPicPr/>
          <p:nvPr/>
        </p:nvPicPr>
        <p:blipFill>
          <a:blip r:embed="rId3"/>
          <a:srcRect/>
          <a:stretch>
            <a:fillRect/>
          </a:stretch>
        </p:blipFill>
        <p:spPr bwMode="auto">
          <a:xfrm>
            <a:off x="2669726" y="781085"/>
            <a:ext cx="7921121" cy="5758815"/>
          </a:xfrm>
          <a:prstGeom prst="rect">
            <a:avLst/>
          </a:prstGeom>
          <a:noFill/>
          <a:ln w="9525">
            <a:noFill/>
            <a:miter lim="800000"/>
            <a:headEnd/>
            <a:tailEnd/>
          </a:ln>
        </p:spPr>
      </p:pic>
      <p:sp>
        <p:nvSpPr>
          <p:cNvPr id="12" name="Arrondir un rectangle avec un coin du même côté 11"/>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9" name="Groupe 28"/>
          <p:cNvGrpSpPr/>
          <p:nvPr/>
        </p:nvGrpSpPr>
        <p:grpSpPr>
          <a:xfrm>
            <a:off x="1" y="2518719"/>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2518719"/>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sp>
        <p:nvSpPr>
          <p:cNvPr id="35" name="Plaque 34"/>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27/38</a:t>
            </a:r>
            <a:endParaRPr lang="fr-FR" dirty="0"/>
          </a:p>
        </p:txBody>
      </p:sp>
    </p:spTree>
    <p:extLst>
      <p:ext uri="{BB962C8B-B14F-4D97-AF65-F5344CB8AC3E}">
        <p14:creationId xmlns:p14="http://schemas.microsoft.com/office/powerpoint/2010/main" xmlns="" val="2956318621"/>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4" presetClass="exit" presetSubtype="0" fill="hold" grpId="1" nodeType="clickEffect">
                                  <p:stCondLst>
                                    <p:cond delay="0"/>
                                  </p:stCondLst>
                                  <p:childTnLst>
                                    <p:anim to="" calcmode="lin" valueType="num">
                                      <p:cBhvr>
                                        <p:cTn id="12" dur="1"/>
                                        <p:tgtEl>
                                          <p:spTgt spid="2"/>
                                        </p:tgtEl>
                                        <p:attrNameLst>
                                          <p:attrName/>
                                        </p:attrNameLst>
                                      </p:cBhvr>
                                    </p:anim>
                                    <p:set>
                                      <p:cBhvr>
                                        <p:cTn id="13" dur="1" fill="hold">
                                          <p:stCondLst>
                                            <p:cond delay="0"/>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sp>
        <p:nvSpPr>
          <p:cNvPr id="6" name="ZoneTexte 5"/>
          <p:cNvSpPr txBox="1"/>
          <p:nvPr/>
        </p:nvSpPr>
        <p:spPr>
          <a:xfrm>
            <a:off x="2259874" y="1398494"/>
            <a:ext cx="9925324" cy="1015663"/>
          </a:xfrm>
          <a:prstGeom prst="rect">
            <a:avLst/>
          </a:prstGeom>
          <a:noFill/>
        </p:spPr>
        <p:txBody>
          <a:bodyPr wrap="square" rtlCol="0">
            <a:spAutoFit/>
          </a:bodyPr>
          <a:lstStyle/>
          <a:p>
            <a:pPr algn="just">
              <a:lnSpc>
                <a:spcPct val="150000"/>
              </a:lnSpc>
            </a:pPr>
            <a:r>
              <a:rPr lang="fr-FR" sz="2000" dirty="0" smtClean="0">
                <a:latin typeface="Times New Roman" panose="02020603050405020304" pitchFamily="18" charset="0"/>
                <a:cs typeface="Times New Roman" panose="02020603050405020304" pitchFamily="18" charset="0"/>
              </a:rPr>
              <a:t>	</a:t>
            </a:r>
          </a:p>
          <a:p>
            <a:pPr algn="just">
              <a:lnSpc>
                <a:spcPct val="150000"/>
              </a:lnSpc>
            </a:pPr>
            <a:r>
              <a:rPr lang="fr-FR" sz="2000" dirty="0" smtClean="0">
                <a:latin typeface="Times New Roman" panose="02020603050405020304" pitchFamily="18" charset="0"/>
                <a:cs typeface="Times New Roman" panose="02020603050405020304" pitchFamily="18" charset="0"/>
              </a:rPr>
              <a:t>	</a:t>
            </a:r>
            <a:endParaRPr lang="fr-FR" dirty="0"/>
          </a:p>
        </p:txBody>
      </p:sp>
      <p:sp>
        <p:nvSpPr>
          <p:cNvPr id="7" name="Arrondir un rectangle avec un coin du même côté 6"/>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9" name="Groupe 8"/>
          <p:cNvGrpSpPr/>
          <p:nvPr/>
        </p:nvGrpSpPr>
        <p:grpSpPr>
          <a:xfrm>
            <a:off x="1" y="1304273"/>
            <a:ext cx="1153783" cy="410212"/>
            <a:chOff x="0" y="2988635"/>
            <a:chExt cx="1153783" cy="410212"/>
          </a:xfrm>
        </p:grpSpPr>
        <p:sp>
          <p:nvSpPr>
            <p:cNvPr id="10" name="Chevron 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1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5" name="Groupe 14"/>
          <p:cNvGrpSpPr/>
          <p:nvPr/>
        </p:nvGrpSpPr>
        <p:grpSpPr>
          <a:xfrm>
            <a:off x="14243" y="2447281"/>
            <a:ext cx="1485700" cy="410215"/>
            <a:chOff x="671682" y="2988629"/>
            <a:chExt cx="1485700" cy="410215"/>
          </a:xfrm>
        </p:grpSpPr>
        <p:sp>
          <p:nvSpPr>
            <p:cNvPr id="16" name="Chevron 1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18" name="Groupe 17"/>
          <p:cNvGrpSpPr/>
          <p:nvPr/>
        </p:nvGrpSpPr>
        <p:grpSpPr>
          <a:xfrm>
            <a:off x="28741" y="3018785"/>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1" name="Groupe 20"/>
          <p:cNvGrpSpPr/>
          <p:nvPr/>
        </p:nvGrpSpPr>
        <p:grpSpPr>
          <a:xfrm>
            <a:off x="14243" y="1875777"/>
            <a:ext cx="1485700" cy="410215"/>
            <a:chOff x="671682" y="2988629"/>
            <a:chExt cx="1485700" cy="410215"/>
          </a:xfrm>
        </p:grpSpPr>
        <p:sp>
          <p:nvSpPr>
            <p:cNvPr id="22" name="Chevron 2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4" name="Groupe 23"/>
          <p:cNvGrpSpPr/>
          <p:nvPr/>
        </p:nvGrpSpPr>
        <p:grpSpPr>
          <a:xfrm>
            <a:off x="671683" y="1304273"/>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sp>
        <p:nvSpPr>
          <p:cNvPr id="27" name="Plaque 26"/>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1/38</a:t>
            </a:r>
            <a:endParaRPr lang="fr-FR" dirty="0"/>
          </a:p>
        </p:txBody>
      </p:sp>
      <p:sp>
        <p:nvSpPr>
          <p:cNvPr id="28" name="ZoneTexte 27"/>
          <p:cNvSpPr txBox="1"/>
          <p:nvPr/>
        </p:nvSpPr>
        <p:spPr>
          <a:xfrm>
            <a:off x="2235201" y="2795349"/>
            <a:ext cx="9635066" cy="504625"/>
          </a:xfrm>
          <a:prstGeom prst="rect">
            <a:avLst/>
          </a:prstGeom>
          <a:noFill/>
        </p:spPr>
        <p:txBody>
          <a:bodyPr wrap="square" rtlCol="0">
            <a:spAutoFit/>
          </a:bodyPr>
          <a:lstStyle/>
          <a:p>
            <a:pPr algn="just">
              <a:lnSpc>
                <a:spcPct val="150000"/>
              </a:lnSpc>
            </a:pPr>
            <a:r>
              <a:rPr lang="fr-FR" sz="2000" dirty="0" smtClean="0">
                <a:latin typeface="Times New Roman" panose="02020603050405020304" pitchFamily="18" charset="0"/>
                <a:cs typeface="Times New Roman" panose="02020603050405020304" pitchFamily="18" charset="0"/>
              </a:rPr>
              <a:t>	</a:t>
            </a:r>
            <a:endParaRPr lang="fr-FR" dirty="0"/>
          </a:p>
        </p:txBody>
      </p:sp>
      <p:sp>
        <p:nvSpPr>
          <p:cNvPr id="41" name="TextBox 93">
            <a:extLst>
              <a:ext uri="{FF2B5EF4-FFF2-40B4-BE49-F238E27FC236}">
                <a16:creationId xmlns="" xmlns:a16="http://schemas.microsoft.com/office/drawing/2014/main" id="{610180C2-E4FA-7849-8239-A0C5B84901BD}"/>
              </a:ext>
            </a:extLst>
          </p:cNvPr>
          <p:cNvSpPr txBox="1"/>
          <p:nvPr/>
        </p:nvSpPr>
        <p:spPr>
          <a:xfrm>
            <a:off x="4255305" y="205651"/>
            <a:ext cx="4431495" cy="1323439"/>
          </a:xfrm>
          <a:prstGeom prst="rect">
            <a:avLst/>
          </a:prstGeom>
          <a:noFill/>
        </p:spPr>
        <p:txBody>
          <a:bodyPr wrap="square" rtlCol="0">
            <a:spAutoFit/>
          </a:bodyPr>
          <a:lstStyle/>
          <a:p>
            <a:r>
              <a:rPr lang="fr-FR" sz="8000" dirty="0" smtClean="0">
                <a:solidFill>
                  <a:schemeClr val="accent1">
                    <a:lumMod val="75000"/>
                  </a:schemeClr>
                </a:solidFill>
                <a:latin typeface="Loki Cola" pitchFamily="2" charset="0"/>
                <a:cs typeface="Times New Roman" panose="02020603050405020304" pitchFamily="18" charset="0"/>
              </a:rPr>
              <a:t>Introduction</a:t>
            </a:r>
            <a:endParaRPr lang="fr-FR" sz="8000" dirty="0">
              <a:solidFill>
                <a:schemeClr val="accent1">
                  <a:lumMod val="75000"/>
                </a:schemeClr>
              </a:solidFill>
              <a:latin typeface="Loki Cola" pitchFamily="2" charset="0"/>
              <a:cs typeface="Times New Roman" panose="02020603050405020304" pitchFamily="18" charset="0"/>
            </a:endParaRPr>
          </a:p>
        </p:txBody>
      </p:sp>
      <p:graphicFrame>
        <p:nvGraphicFramePr>
          <p:cNvPr id="40" name="Diagramme 39"/>
          <p:cNvGraphicFramePr/>
          <p:nvPr/>
        </p:nvGraphicFramePr>
        <p:xfrm>
          <a:off x="2284249" y="4571999"/>
          <a:ext cx="1641365" cy="19391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C:\Users\utilisateur\Pictures\found\societe.jpg"/>
          <p:cNvPicPr>
            <a:picLocks noChangeAspect="1" noChangeArrowheads="1"/>
          </p:cNvPicPr>
          <p:nvPr/>
        </p:nvPicPr>
        <p:blipFill>
          <a:blip r:embed="rId8" cstate="print"/>
          <a:srcRect/>
          <a:stretch>
            <a:fillRect/>
          </a:stretch>
        </p:blipFill>
        <p:spPr bwMode="auto">
          <a:xfrm>
            <a:off x="2408555" y="4792716"/>
            <a:ext cx="1359404" cy="1567191"/>
          </a:xfrm>
          <a:prstGeom prst="rect">
            <a:avLst/>
          </a:prstGeom>
          <a:noFill/>
        </p:spPr>
      </p:pic>
      <p:cxnSp>
        <p:nvCxnSpPr>
          <p:cNvPr id="51" name="Connecteur droit avec flèche 50"/>
          <p:cNvCxnSpPr/>
          <p:nvPr/>
        </p:nvCxnSpPr>
        <p:spPr>
          <a:xfrm>
            <a:off x="3878317" y="5817476"/>
            <a:ext cx="1340069"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52" name="Accolade ouvrante 51"/>
          <p:cNvSpPr/>
          <p:nvPr/>
        </p:nvSpPr>
        <p:spPr>
          <a:xfrm>
            <a:off x="5171090" y="5218387"/>
            <a:ext cx="756745" cy="1213945"/>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53" name="Accolade fermante 52"/>
          <p:cNvSpPr/>
          <p:nvPr/>
        </p:nvSpPr>
        <p:spPr>
          <a:xfrm>
            <a:off x="6779173" y="5186856"/>
            <a:ext cx="599090" cy="12297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4" name="ZoneTexte 53"/>
          <p:cNvSpPr txBox="1"/>
          <p:nvPr/>
        </p:nvSpPr>
        <p:spPr>
          <a:xfrm>
            <a:off x="4130566" y="5407572"/>
            <a:ext cx="735009" cy="369332"/>
          </a:xfrm>
          <a:prstGeom prst="rect">
            <a:avLst/>
          </a:prstGeom>
          <a:noFill/>
        </p:spPr>
        <p:txBody>
          <a:bodyPr wrap="none" rtlCol="0">
            <a:spAutoFit/>
          </a:bodyPr>
          <a:lstStyle/>
          <a:p>
            <a:r>
              <a:rPr lang="fr-FR" dirty="0" smtClean="0"/>
              <a:t>RÉGIT</a:t>
            </a:r>
            <a:endParaRPr lang="fr-FR" dirty="0"/>
          </a:p>
        </p:txBody>
      </p:sp>
      <p:sp>
        <p:nvSpPr>
          <p:cNvPr id="55" name="ZoneTexte 54"/>
          <p:cNvSpPr txBox="1"/>
          <p:nvPr/>
        </p:nvSpPr>
        <p:spPr>
          <a:xfrm>
            <a:off x="5644055" y="5439103"/>
            <a:ext cx="1226554" cy="923330"/>
          </a:xfrm>
          <a:prstGeom prst="rect">
            <a:avLst/>
          </a:prstGeom>
          <a:noFill/>
        </p:spPr>
        <p:txBody>
          <a:bodyPr wrap="none" rtlCol="0">
            <a:spAutoFit/>
          </a:bodyPr>
          <a:lstStyle/>
          <a:p>
            <a:pPr algn="ctr"/>
            <a:r>
              <a:rPr lang="fr-FR" dirty="0" smtClean="0"/>
              <a:t>VITESSE </a:t>
            </a:r>
          </a:p>
          <a:p>
            <a:pPr algn="ctr"/>
            <a:endParaRPr lang="fr-FR" dirty="0" smtClean="0"/>
          </a:p>
          <a:p>
            <a:pPr algn="ctr"/>
            <a:r>
              <a:rPr lang="fr-FR" dirty="0" smtClean="0"/>
              <a:t>EFFICACITÉ</a:t>
            </a:r>
            <a:endParaRPr lang="fr-FR" dirty="0"/>
          </a:p>
        </p:txBody>
      </p:sp>
      <p:cxnSp>
        <p:nvCxnSpPr>
          <p:cNvPr id="56" name="Connecteur droit avec flèche 55"/>
          <p:cNvCxnSpPr/>
          <p:nvPr/>
        </p:nvCxnSpPr>
        <p:spPr>
          <a:xfrm>
            <a:off x="7861738" y="2659117"/>
            <a:ext cx="1340069"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pic>
        <p:nvPicPr>
          <p:cNvPr id="57" name="Picture 3" descr="C:\Users\utilisateur\Downloads\otimbi\téléchargement.jpg"/>
          <p:cNvPicPr>
            <a:picLocks noChangeAspect="1" noChangeArrowheads="1"/>
          </p:cNvPicPr>
          <p:nvPr/>
        </p:nvPicPr>
        <p:blipFill>
          <a:blip r:embed="rId9"/>
          <a:srcRect/>
          <a:stretch>
            <a:fillRect/>
          </a:stretch>
        </p:blipFill>
        <p:spPr bwMode="auto">
          <a:xfrm>
            <a:off x="9236738" y="2481773"/>
            <a:ext cx="1521791" cy="1521791"/>
          </a:xfrm>
          <a:prstGeom prst="rect">
            <a:avLst/>
          </a:prstGeom>
          <a:noFill/>
        </p:spPr>
      </p:pic>
      <p:sp>
        <p:nvSpPr>
          <p:cNvPr id="58" name="ZoneTexte 57"/>
          <p:cNvSpPr txBox="1"/>
          <p:nvPr/>
        </p:nvSpPr>
        <p:spPr>
          <a:xfrm>
            <a:off x="8939048" y="4162098"/>
            <a:ext cx="2414507" cy="646331"/>
          </a:xfrm>
          <a:prstGeom prst="rect">
            <a:avLst/>
          </a:prstGeom>
          <a:noFill/>
        </p:spPr>
        <p:txBody>
          <a:bodyPr wrap="none" rtlCol="0">
            <a:spAutoFit/>
          </a:bodyPr>
          <a:lstStyle/>
          <a:p>
            <a:pPr algn="ctr"/>
            <a:r>
              <a:rPr lang="fr-FR" dirty="0" smtClean="0"/>
              <a:t>INSPECTION GÉNÉRALE </a:t>
            </a:r>
          </a:p>
          <a:p>
            <a:pPr algn="ctr"/>
            <a:r>
              <a:rPr lang="fr-FR" dirty="0" smtClean="0"/>
              <a:t>DES SERVICES</a:t>
            </a:r>
            <a:endParaRPr lang="fr-FR" dirty="0"/>
          </a:p>
        </p:txBody>
      </p:sp>
      <p:sp>
        <p:nvSpPr>
          <p:cNvPr id="59" name="ZoneTexte 58"/>
          <p:cNvSpPr txBox="1"/>
          <p:nvPr/>
        </p:nvSpPr>
        <p:spPr>
          <a:xfrm>
            <a:off x="8255876" y="2328042"/>
            <a:ext cx="546945" cy="369332"/>
          </a:xfrm>
          <a:prstGeom prst="rect">
            <a:avLst/>
          </a:prstGeom>
          <a:noFill/>
        </p:spPr>
        <p:txBody>
          <a:bodyPr wrap="none" rtlCol="0">
            <a:spAutoFit/>
          </a:bodyPr>
          <a:lstStyle/>
          <a:p>
            <a:r>
              <a:rPr lang="fr-FR" dirty="0" smtClean="0"/>
              <a:t>CAS</a:t>
            </a:r>
            <a:endParaRPr lang="fr-FR" dirty="0"/>
          </a:p>
        </p:txBody>
      </p:sp>
      <p:sp>
        <p:nvSpPr>
          <p:cNvPr id="60" name="Flèche droite 59"/>
          <p:cNvSpPr/>
          <p:nvPr/>
        </p:nvSpPr>
        <p:spPr>
          <a:xfrm>
            <a:off x="3925615" y="4477407"/>
            <a:ext cx="299544" cy="29544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graphicFrame>
        <p:nvGraphicFramePr>
          <p:cNvPr id="61" name="Diagramme 60"/>
          <p:cNvGraphicFramePr/>
          <p:nvPr/>
        </p:nvGraphicFramePr>
        <p:xfrm>
          <a:off x="4218151" y="2832537"/>
          <a:ext cx="1641365" cy="193915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2051" name="Picture 3" descr="C:\Users\utilisateur\Pictures\found\CURRENCY-HEDGER-IT-SOLUTIONS-1030x686.jpg"/>
          <p:cNvPicPr>
            <a:picLocks noChangeAspect="1" noChangeArrowheads="1"/>
          </p:cNvPicPr>
          <p:nvPr/>
        </p:nvPicPr>
        <p:blipFill>
          <a:blip r:embed="rId14" cstate="print"/>
          <a:srcRect/>
          <a:stretch>
            <a:fillRect/>
          </a:stretch>
        </p:blipFill>
        <p:spPr bwMode="auto">
          <a:xfrm>
            <a:off x="4332671" y="2979681"/>
            <a:ext cx="1374447" cy="1702677"/>
          </a:xfrm>
          <a:prstGeom prst="rect">
            <a:avLst/>
          </a:prstGeom>
          <a:noFill/>
        </p:spPr>
      </p:pic>
      <p:graphicFrame>
        <p:nvGraphicFramePr>
          <p:cNvPr id="62" name="Diagramme 61"/>
          <p:cNvGraphicFramePr/>
          <p:nvPr/>
        </p:nvGraphicFramePr>
        <p:xfrm>
          <a:off x="6204607" y="1366343"/>
          <a:ext cx="1641365" cy="1939159"/>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2052" name="Picture 4" descr="C:\Users\utilisateur\Pictures\found\investir-societes-cotees-non-cotees.jpg"/>
          <p:cNvPicPr>
            <a:picLocks noChangeAspect="1" noChangeArrowheads="1"/>
          </p:cNvPicPr>
          <p:nvPr/>
        </p:nvPicPr>
        <p:blipFill>
          <a:blip r:embed="rId19"/>
          <a:srcRect/>
          <a:stretch>
            <a:fillRect/>
          </a:stretch>
        </p:blipFill>
        <p:spPr bwMode="auto">
          <a:xfrm>
            <a:off x="6387443" y="1545022"/>
            <a:ext cx="1290364" cy="1639614"/>
          </a:xfrm>
          <a:prstGeom prst="rect">
            <a:avLst/>
          </a:prstGeom>
          <a:noFill/>
        </p:spPr>
      </p:pic>
      <p:sp>
        <p:nvSpPr>
          <p:cNvPr id="63" name="Flèche droite 62"/>
          <p:cNvSpPr/>
          <p:nvPr/>
        </p:nvSpPr>
        <p:spPr>
          <a:xfrm>
            <a:off x="5891050" y="2769476"/>
            <a:ext cx="299544" cy="29544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xmlns="" val="192795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nodeType="clickEffect">
                                  <p:stCondLst>
                                    <p:cond delay="0"/>
                                  </p:stCondLst>
                                  <p:iterate type="lt">
                                    <p:tmPct val="50000"/>
                                  </p:iterate>
                                  <p:childTnLst>
                                    <p:set>
                                      <p:cBhvr>
                                        <p:cTn id="44" dur="1" fill="hold">
                                          <p:stCondLst>
                                            <p:cond delay="0"/>
                                          </p:stCondLst>
                                        </p:cTn>
                                        <p:tgtEl>
                                          <p:spTgt spid="28">
                                            <p:txEl>
                                              <p:pRg st="0" end="0"/>
                                            </p:txEl>
                                          </p:spTgt>
                                        </p:tgtEl>
                                        <p:attrNameLst>
                                          <p:attrName>style.visibility</p:attrName>
                                        </p:attrNameLst>
                                      </p:cBhvr>
                                      <p:to>
                                        <p:strVal val="visible"/>
                                      </p:to>
                                    </p:set>
                                    <p:anim calcmode="discrete" valueType="clr">
                                      <p:cBhvr override="childStyle">
                                        <p:cTn id="45" dur="80"/>
                                        <p:tgtEl>
                                          <p:spTgt spid="2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28">
                                            <p:txEl>
                                              <p:pRg st="0" end="0"/>
                                            </p:txEl>
                                          </p:spTgt>
                                        </p:tgtEl>
                                        <p:attrNameLst>
                                          <p:attrName>fillcolor</p:attrName>
                                        </p:attrNameLst>
                                      </p:cBhvr>
                                      <p:tavLst>
                                        <p:tav tm="0">
                                          <p:val>
                                            <p:clrVal>
                                              <a:schemeClr val="accent2"/>
                                            </p:clrVal>
                                          </p:val>
                                        </p:tav>
                                        <p:tav tm="50000">
                                          <p:val>
                                            <p:clrVal>
                                              <a:schemeClr val="hlink"/>
                                            </p:clrVal>
                                          </p:val>
                                        </p:tav>
                                      </p:tavLst>
                                    </p:anim>
                                    <p:set>
                                      <p:cBhvr>
                                        <p:cTn id="47" dur="80"/>
                                        <p:tgtEl>
                                          <p:spTgt spid="28">
                                            <p:txEl>
                                              <p:pRg st="0" end="0"/>
                                            </p:txEl>
                                          </p:spTgt>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2" fill="hold" nodeType="clickEffect">
                                  <p:stCondLst>
                                    <p:cond delay="0"/>
                                  </p:stCondLst>
                                  <p:childTnLst>
                                    <p:anim calcmode="lin" valueType="num">
                                      <p:cBhvr additive="base">
                                        <p:cTn id="51" dur="500"/>
                                        <p:tgtEl>
                                          <p:spTgt spid="24"/>
                                        </p:tgtEl>
                                        <p:attrNameLst>
                                          <p:attrName>ppt_x</p:attrName>
                                        </p:attrNameLst>
                                      </p:cBhvr>
                                      <p:tavLst>
                                        <p:tav tm="0">
                                          <p:val>
                                            <p:strVal val="ppt_x"/>
                                          </p:val>
                                        </p:tav>
                                        <p:tav tm="100000">
                                          <p:val>
                                            <p:strVal val="1+ppt_w/2"/>
                                          </p:val>
                                        </p:tav>
                                      </p:tavLst>
                                    </p:anim>
                                    <p:anim calcmode="lin" valueType="num">
                                      <p:cBhvr additive="base">
                                        <p:cTn id="52" dur="500"/>
                                        <p:tgtEl>
                                          <p:spTgt spid="24"/>
                                        </p:tgtEl>
                                        <p:attrNameLst>
                                          <p:attrName>ppt_y</p:attrName>
                                        </p:attrNameLst>
                                      </p:cBhvr>
                                      <p:tavLst>
                                        <p:tav tm="0">
                                          <p:val>
                                            <p:strVal val="ppt_y"/>
                                          </p:val>
                                        </p:tav>
                                        <p:tav tm="100000">
                                          <p:val>
                                            <p:strVal val="ppt_y"/>
                                          </p:val>
                                        </p:tav>
                                      </p:tavLst>
                                    </p:anim>
                                    <p:set>
                                      <p:cBhvr>
                                        <p:cTn id="53" dur="1" fill="hold">
                                          <p:stCondLst>
                                            <p:cond delay="499"/>
                                          </p:stCondLst>
                                        </p:cTn>
                                        <p:tgtEl>
                                          <p:spTgt spid="2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3" presetClass="entr" presetSubtype="16" fill="hold" nodeType="clickEffect">
                                  <p:stCondLst>
                                    <p:cond delay="0"/>
                                  </p:stCondLst>
                                  <p:childTnLst>
                                    <p:set>
                                      <p:cBhvr>
                                        <p:cTn id="63" dur="1" fill="hold">
                                          <p:stCondLst>
                                            <p:cond delay="0"/>
                                          </p:stCondLst>
                                        </p:cTn>
                                        <p:tgtEl>
                                          <p:spTgt spid="2050"/>
                                        </p:tgtEl>
                                        <p:attrNameLst>
                                          <p:attrName>style.visibility</p:attrName>
                                        </p:attrNameLst>
                                      </p:cBhvr>
                                      <p:to>
                                        <p:strVal val="visible"/>
                                      </p:to>
                                    </p:set>
                                    <p:anim calcmode="lin" valueType="num">
                                      <p:cBhvr>
                                        <p:cTn id="64" dur="500" fill="hold"/>
                                        <p:tgtEl>
                                          <p:spTgt spid="2050"/>
                                        </p:tgtEl>
                                        <p:attrNameLst>
                                          <p:attrName>ppt_w</p:attrName>
                                        </p:attrNameLst>
                                      </p:cBhvr>
                                      <p:tavLst>
                                        <p:tav tm="0">
                                          <p:val>
                                            <p:fltVal val="0"/>
                                          </p:val>
                                        </p:tav>
                                        <p:tav tm="100000">
                                          <p:val>
                                            <p:strVal val="#ppt_w"/>
                                          </p:val>
                                        </p:tav>
                                      </p:tavLst>
                                    </p:anim>
                                    <p:anim calcmode="lin" valueType="num">
                                      <p:cBhvr>
                                        <p:cTn id="65" dur="500" fill="hold"/>
                                        <p:tgtEl>
                                          <p:spTgt spid="2050"/>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left)">
                                      <p:cBhvr>
                                        <p:cTn id="73" dur="500"/>
                                        <p:tgtEl>
                                          <p:spTgt spid="5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wipe(left)">
                                      <p:cBhvr>
                                        <p:cTn id="76" dur="500"/>
                                        <p:tgtEl>
                                          <p:spTgt spid="5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left)">
                                      <p:cBhvr>
                                        <p:cTn id="79" dur="500"/>
                                        <p:tgtEl>
                                          <p:spTgt spid="5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wipe(left)">
                                      <p:cBhvr>
                                        <p:cTn id="87" dur="500"/>
                                        <p:tgtEl>
                                          <p:spTgt spid="60"/>
                                        </p:tgtEl>
                                      </p:cBhvr>
                                    </p:animEffect>
                                  </p:childTnLst>
                                </p:cTn>
                              </p:par>
                            </p:childTnLst>
                          </p:cTn>
                        </p:par>
                      </p:childTnLst>
                    </p:cTn>
                  </p:par>
                  <p:par>
                    <p:cTn id="88" fill="hold">
                      <p:stCondLst>
                        <p:cond delay="indefinite"/>
                      </p:stCondLst>
                      <p:childTnLst>
                        <p:par>
                          <p:cTn id="89" fill="hold">
                            <p:stCondLst>
                              <p:cond delay="0"/>
                            </p:stCondLst>
                            <p:childTnLst>
                              <p:par>
                                <p:cTn id="90" presetID="23" presetClass="entr" presetSubtype="16"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 calcmode="lin" valueType="num">
                                      <p:cBhvr>
                                        <p:cTn id="92" dur="500" fill="hold"/>
                                        <p:tgtEl>
                                          <p:spTgt spid="61"/>
                                        </p:tgtEl>
                                        <p:attrNameLst>
                                          <p:attrName>ppt_w</p:attrName>
                                        </p:attrNameLst>
                                      </p:cBhvr>
                                      <p:tavLst>
                                        <p:tav tm="0">
                                          <p:val>
                                            <p:fltVal val="0"/>
                                          </p:val>
                                        </p:tav>
                                        <p:tav tm="100000">
                                          <p:val>
                                            <p:strVal val="#ppt_w"/>
                                          </p:val>
                                        </p:tav>
                                      </p:tavLst>
                                    </p:anim>
                                    <p:anim calcmode="lin" valueType="num">
                                      <p:cBhvr>
                                        <p:cTn id="93" dur="500" fill="hold"/>
                                        <p:tgtEl>
                                          <p:spTgt spid="61"/>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nodeType="clickEffect">
                                  <p:stCondLst>
                                    <p:cond delay="0"/>
                                  </p:stCondLst>
                                  <p:childTnLst>
                                    <p:set>
                                      <p:cBhvr>
                                        <p:cTn id="97" dur="1" fill="hold">
                                          <p:stCondLst>
                                            <p:cond delay="0"/>
                                          </p:stCondLst>
                                        </p:cTn>
                                        <p:tgtEl>
                                          <p:spTgt spid="2051"/>
                                        </p:tgtEl>
                                        <p:attrNameLst>
                                          <p:attrName>style.visibility</p:attrName>
                                        </p:attrNameLst>
                                      </p:cBhvr>
                                      <p:to>
                                        <p:strVal val="visible"/>
                                      </p:to>
                                    </p:set>
                                    <p:anim calcmode="lin" valueType="num">
                                      <p:cBhvr>
                                        <p:cTn id="98" dur="500" fill="hold"/>
                                        <p:tgtEl>
                                          <p:spTgt spid="2051"/>
                                        </p:tgtEl>
                                        <p:attrNameLst>
                                          <p:attrName>ppt_w</p:attrName>
                                        </p:attrNameLst>
                                      </p:cBhvr>
                                      <p:tavLst>
                                        <p:tav tm="0">
                                          <p:val>
                                            <p:fltVal val="0"/>
                                          </p:val>
                                        </p:tav>
                                        <p:tav tm="100000">
                                          <p:val>
                                            <p:strVal val="#ppt_w"/>
                                          </p:val>
                                        </p:tav>
                                      </p:tavLst>
                                    </p:anim>
                                    <p:anim calcmode="lin" valueType="num">
                                      <p:cBhvr>
                                        <p:cTn id="99" dur="500" fill="hold"/>
                                        <p:tgtEl>
                                          <p:spTgt spid="2051"/>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ipe(left)">
                                      <p:cBhvr>
                                        <p:cTn id="104" dur="500"/>
                                        <p:tgtEl>
                                          <p:spTgt spid="63"/>
                                        </p:tgtEl>
                                      </p:cBhvr>
                                    </p:animEffect>
                                  </p:childTnLst>
                                </p:cTn>
                              </p:par>
                            </p:childTnLst>
                          </p:cTn>
                        </p:par>
                      </p:childTnLst>
                    </p:cTn>
                  </p:par>
                  <p:par>
                    <p:cTn id="105" fill="hold">
                      <p:stCondLst>
                        <p:cond delay="indefinite"/>
                      </p:stCondLst>
                      <p:childTnLst>
                        <p:par>
                          <p:cTn id="106" fill="hold">
                            <p:stCondLst>
                              <p:cond delay="0"/>
                            </p:stCondLst>
                            <p:childTnLst>
                              <p:par>
                                <p:cTn id="107" presetID="23" presetClass="entr" presetSubtype="16" fill="hold" grpId="0" nodeType="click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p:cTn id="109" dur="500" fill="hold"/>
                                        <p:tgtEl>
                                          <p:spTgt spid="62"/>
                                        </p:tgtEl>
                                        <p:attrNameLst>
                                          <p:attrName>ppt_w</p:attrName>
                                        </p:attrNameLst>
                                      </p:cBhvr>
                                      <p:tavLst>
                                        <p:tav tm="0">
                                          <p:val>
                                            <p:fltVal val="0"/>
                                          </p:val>
                                        </p:tav>
                                        <p:tav tm="100000">
                                          <p:val>
                                            <p:strVal val="#ppt_w"/>
                                          </p:val>
                                        </p:tav>
                                      </p:tavLst>
                                    </p:anim>
                                    <p:anim calcmode="lin" valueType="num">
                                      <p:cBhvr>
                                        <p:cTn id="110" dur="500" fill="hold"/>
                                        <p:tgtEl>
                                          <p:spTgt spid="62"/>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23" presetClass="entr" presetSubtype="16" fill="hold" nodeType="clickEffect">
                                  <p:stCondLst>
                                    <p:cond delay="0"/>
                                  </p:stCondLst>
                                  <p:childTnLst>
                                    <p:set>
                                      <p:cBhvr>
                                        <p:cTn id="114" dur="1" fill="hold">
                                          <p:stCondLst>
                                            <p:cond delay="0"/>
                                          </p:stCondLst>
                                        </p:cTn>
                                        <p:tgtEl>
                                          <p:spTgt spid="2052"/>
                                        </p:tgtEl>
                                        <p:attrNameLst>
                                          <p:attrName>style.visibility</p:attrName>
                                        </p:attrNameLst>
                                      </p:cBhvr>
                                      <p:to>
                                        <p:strVal val="visible"/>
                                      </p:to>
                                    </p:set>
                                    <p:anim calcmode="lin" valueType="num">
                                      <p:cBhvr>
                                        <p:cTn id="115" dur="500" fill="hold"/>
                                        <p:tgtEl>
                                          <p:spTgt spid="2052"/>
                                        </p:tgtEl>
                                        <p:attrNameLst>
                                          <p:attrName>ppt_w</p:attrName>
                                        </p:attrNameLst>
                                      </p:cBhvr>
                                      <p:tavLst>
                                        <p:tav tm="0">
                                          <p:val>
                                            <p:fltVal val="0"/>
                                          </p:val>
                                        </p:tav>
                                        <p:tav tm="100000">
                                          <p:val>
                                            <p:strVal val="#ppt_w"/>
                                          </p:val>
                                        </p:tav>
                                      </p:tavLst>
                                    </p:anim>
                                    <p:anim calcmode="lin" valueType="num">
                                      <p:cBhvr>
                                        <p:cTn id="116" dur="500" fill="hold"/>
                                        <p:tgtEl>
                                          <p:spTgt spid="2052"/>
                                        </p:tgtEl>
                                        <p:attrNameLst>
                                          <p:attrName>ppt_h</p:attrName>
                                        </p:attrNameLst>
                                      </p:cBhvr>
                                      <p:tavLst>
                                        <p:tav tm="0">
                                          <p:val>
                                            <p:fltVal val="0"/>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wipe(left)">
                                      <p:cBhvr>
                                        <p:cTn id="121" dur="500"/>
                                        <p:tgtEl>
                                          <p:spTgt spid="56"/>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wipe(left)">
                                      <p:cBhvr>
                                        <p:cTn id="124" dur="500"/>
                                        <p:tgtEl>
                                          <p:spTgt spid="59"/>
                                        </p:tgtEl>
                                      </p:cBhvr>
                                    </p:animEffect>
                                  </p:childTnLst>
                                </p:cTn>
                              </p:par>
                            </p:childTnLst>
                          </p:cTn>
                        </p:par>
                      </p:childTnLst>
                    </p:cTn>
                  </p:par>
                  <p:par>
                    <p:cTn id="125" fill="hold">
                      <p:stCondLst>
                        <p:cond delay="indefinite"/>
                      </p:stCondLst>
                      <p:childTnLst>
                        <p:par>
                          <p:cTn id="126" fill="hold">
                            <p:stCondLst>
                              <p:cond delay="0"/>
                            </p:stCondLst>
                            <p:childTnLst>
                              <p:par>
                                <p:cTn id="127" presetID="23" presetClass="entr" presetSubtype="16" fill="hold" nodeType="clickEffect">
                                  <p:stCondLst>
                                    <p:cond delay="0"/>
                                  </p:stCondLst>
                                  <p:childTnLst>
                                    <p:set>
                                      <p:cBhvr>
                                        <p:cTn id="128" dur="1" fill="hold">
                                          <p:stCondLst>
                                            <p:cond delay="0"/>
                                          </p:stCondLst>
                                        </p:cTn>
                                        <p:tgtEl>
                                          <p:spTgt spid="57"/>
                                        </p:tgtEl>
                                        <p:attrNameLst>
                                          <p:attrName>style.visibility</p:attrName>
                                        </p:attrNameLst>
                                      </p:cBhvr>
                                      <p:to>
                                        <p:strVal val="visible"/>
                                      </p:to>
                                    </p:set>
                                    <p:anim calcmode="lin" valueType="num">
                                      <p:cBhvr>
                                        <p:cTn id="129" dur="500" fill="hold"/>
                                        <p:tgtEl>
                                          <p:spTgt spid="57"/>
                                        </p:tgtEl>
                                        <p:attrNameLst>
                                          <p:attrName>ppt_w</p:attrName>
                                        </p:attrNameLst>
                                      </p:cBhvr>
                                      <p:tavLst>
                                        <p:tav tm="0">
                                          <p:val>
                                            <p:fltVal val="0"/>
                                          </p:val>
                                        </p:tav>
                                        <p:tav tm="100000">
                                          <p:val>
                                            <p:strVal val="#ppt_w"/>
                                          </p:val>
                                        </p:tav>
                                      </p:tavLst>
                                    </p:anim>
                                    <p:anim calcmode="lin" valueType="num">
                                      <p:cBhvr>
                                        <p:cTn id="130" dur="500" fill="hold"/>
                                        <p:tgtEl>
                                          <p:spTgt spid="57"/>
                                        </p:tgtEl>
                                        <p:attrNameLst>
                                          <p:attrName>ppt_h</p:attrName>
                                        </p:attrNameLst>
                                      </p:cBhvr>
                                      <p:tavLst>
                                        <p:tav tm="0">
                                          <p:val>
                                            <p:fltVal val="0"/>
                                          </p:val>
                                        </p:tav>
                                        <p:tav tm="100000">
                                          <p:val>
                                            <p:strVal val="#ppt_h"/>
                                          </p:val>
                                        </p:tav>
                                      </p:tavLst>
                                    </p:anim>
                                  </p:childTnLst>
                                </p:cTn>
                              </p:par>
                              <p:par>
                                <p:cTn id="131" presetID="23" presetClass="entr" presetSubtype="16"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p:cTn id="133" dur="500" fill="hold"/>
                                        <p:tgtEl>
                                          <p:spTgt spid="58"/>
                                        </p:tgtEl>
                                        <p:attrNameLst>
                                          <p:attrName>ppt_w</p:attrName>
                                        </p:attrNameLst>
                                      </p:cBhvr>
                                      <p:tavLst>
                                        <p:tav tm="0">
                                          <p:val>
                                            <p:fltVal val="0"/>
                                          </p:val>
                                        </p:tav>
                                        <p:tav tm="100000">
                                          <p:val>
                                            <p:strVal val="#ppt_w"/>
                                          </p:val>
                                        </p:tav>
                                      </p:tavLst>
                                    </p:anim>
                                    <p:anim calcmode="lin" valueType="num">
                                      <p:cBhvr>
                                        <p:cTn id="134" dur="500" fill="hold"/>
                                        <p:tgtEl>
                                          <p:spTgt spid="58"/>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7" presetClass="entr" presetSubtype="0" fill="hold" nodeType="clickEffect">
                                  <p:stCondLst>
                                    <p:cond delay="0"/>
                                  </p:stCondLst>
                                  <p:iterate type="lt">
                                    <p:tmPct val="50000"/>
                                  </p:iterate>
                                  <p:childTnLst>
                                    <p:set>
                                      <p:cBhvr>
                                        <p:cTn id="138"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39"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0"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41" dur="80"/>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1" grpId="0"/>
      <p:bldGraphic spid="40" grpId="0">
        <p:bldAsOne/>
      </p:bldGraphic>
      <p:bldP spid="52" grpId="0" animBg="1"/>
      <p:bldP spid="53" grpId="0" animBg="1"/>
      <p:bldP spid="54" grpId="0"/>
      <p:bldP spid="55" grpId="0"/>
      <p:bldP spid="58" grpId="0"/>
      <p:bldP spid="59" grpId="0"/>
      <p:bldP spid="60" grpId="0" animBg="1"/>
      <p:bldGraphic spid="61" grpId="0">
        <p:bldAsOne/>
      </p:bldGraphic>
      <p:bldGraphic spid="62" grpId="0">
        <p:bldAsOne/>
      </p:bldGraphic>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 7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12219231" cy="6858000"/>
          </a:xfrm>
          <a:prstGeom prst="rect">
            <a:avLst/>
          </a:prstGeom>
        </p:spPr>
      </p:pic>
      <p:sp>
        <p:nvSpPr>
          <p:cNvPr id="83"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6"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35"/>
          <p:cNvSpPr/>
          <p:nvPr/>
        </p:nvSpPr>
        <p:spPr>
          <a:xfrm>
            <a:off x="4848315" y="3435783"/>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36"/>
          <p:cNvSpPr/>
          <p:nvPr/>
        </p:nvSpPr>
        <p:spPr>
          <a:xfrm>
            <a:off x="4616870" y="4419104"/>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6"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98"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1" name="Straight Connector 44"/>
          <p:cNvCxnSpPr>
            <a:cxnSpLocks/>
          </p:cNvCxnSpPr>
          <p:nvPr/>
        </p:nvCxnSpPr>
        <p:spPr>
          <a:xfrm>
            <a:off x="5192268" y="3598106"/>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Connector 47"/>
          <p:cNvCxnSpPr>
            <a:cxnSpLocks/>
          </p:cNvCxnSpPr>
          <p:nvPr/>
        </p:nvCxnSpPr>
        <p:spPr>
          <a:xfrm>
            <a:off x="5012071" y="4599288"/>
            <a:ext cx="1111160"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05"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60"/>
          <p:cNvSpPr/>
          <p:nvPr/>
        </p:nvSpPr>
        <p:spPr>
          <a:xfrm>
            <a:off x="6572003" y="3240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Oval 61"/>
          <p:cNvSpPr/>
          <p:nvPr/>
        </p:nvSpPr>
        <p:spPr>
          <a:xfrm>
            <a:off x="6198251" y="426143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5" name="Graphic 80" descr="Single gea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136"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137"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138"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139"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2"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143"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144"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145"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146"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147"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148"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153" name="Connecteur droit 152"/>
          <p:cNvCxnSpPr>
            <a:endCxn id="152"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xmlns="" id="{2B4A48B1-9A2B-4E4E-BAB2-A6D5311C8B18}"/>
              </a:ext>
            </a:extLst>
          </p:cNvPr>
          <p:cNvSpPr/>
          <p:nvPr/>
        </p:nvSpPr>
        <p:spPr>
          <a:xfrm rot="18900000">
            <a:off x="8527159" y="3558860"/>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155" name="Connecteur droit 154"/>
          <p:cNvCxnSpPr/>
          <p:nvPr/>
        </p:nvCxnSpPr>
        <p:spPr>
          <a:xfrm>
            <a:off x="7215891" y="3589628"/>
            <a:ext cx="1280900" cy="22380"/>
          </a:xfrm>
          <a:prstGeom prst="line">
            <a:avLst/>
          </a:prstGeom>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xmlns="" id="{2B4A48B1-9A2B-4E4E-BAB2-A6D5311C8B18}"/>
              </a:ext>
            </a:extLst>
          </p:cNvPr>
          <p:cNvSpPr/>
          <p:nvPr/>
        </p:nvSpPr>
        <p:spPr>
          <a:xfrm rot="18900000">
            <a:off x="9281824" y="4594881"/>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157" name="Connecteur droit 156"/>
          <p:cNvCxnSpPr/>
          <p:nvPr/>
        </p:nvCxnSpPr>
        <p:spPr>
          <a:xfrm>
            <a:off x="6882837" y="4595329"/>
            <a:ext cx="2372543" cy="38525"/>
          </a:xfrm>
          <a:prstGeom prst="line">
            <a:avLst/>
          </a:prstGeom>
        </p:spPr>
        <p:style>
          <a:lnRef idx="1">
            <a:schemeClr val="accent1"/>
          </a:lnRef>
          <a:fillRef idx="0">
            <a:schemeClr val="accent1"/>
          </a:fillRef>
          <a:effectRef idx="0">
            <a:schemeClr val="accent1"/>
          </a:effectRef>
          <a:fontRef idx="minor">
            <a:schemeClr val="tx1"/>
          </a:fontRef>
        </p:style>
      </p:cxnSp>
      <p:sp>
        <p:nvSpPr>
          <p:cNvPr id="158" name="ZoneTexte 157"/>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159" name="ZoneTexte 158"/>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160" name="ZoneTexte 159"/>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161" name="ZoneTexte 160"/>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162" name="ZoneTexte 161"/>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163" name="Connecteur droit 162"/>
          <p:cNvCxnSpPr/>
          <p:nvPr/>
        </p:nvCxnSpPr>
        <p:spPr>
          <a:xfrm>
            <a:off x="9411571" y="2019310"/>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Connecteur droit 163"/>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Connecteur droit 164"/>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Connecteur droit 165"/>
          <p:cNvCxnSpPr/>
          <p:nvPr/>
        </p:nvCxnSpPr>
        <p:spPr>
          <a:xfrm>
            <a:off x="8749035" y="3384769"/>
            <a:ext cx="0" cy="525925"/>
          </a:xfrm>
          <a:prstGeom prst="line">
            <a:avLst/>
          </a:prstGeom>
        </p:spPr>
        <p:style>
          <a:lnRef idx="1">
            <a:schemeClr val="accent1"/>
          </a:lnRef>
          <a:fillRef idx="0">
            <a:schemeClr val="accent1"/>
          </a:fillRef>
          <a:effectRef idx="0">
            <a:schemeClr val="accent1"/>
          </a:effectRef>
          <a:fontRef idx="minor">
            <a:schemeClr val="tx1"/>
          </a:fontRef>
        </p:style>
      </p:cxnSp>
      <p:sp>
        <p:nvSpPr>
          <p:cNvPr id="167"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68"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169" name="AutoShape 10"/>
          <p:cNvSpPr>
            <a:spLocks noChangeArrowheads="1"/>
          </p:cNvSpPr>
          <p:nvPr/>
        </p:nvSpPr>
        <p:spPr bwMode="gray">
          <a:xfrm>
            <a:off x="9140530" y="3199007"/>
            <a:ext cx="1127268" cy="36937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b="1" dirty="0" smtClean="0">
                <a:latin typeface="Times New Roman" panose="02020603050405020304" pitchFamily="18" charset="0"/>
                <a:cs typeface="Times New Roman" panose="02020603050405020304" pitchFamily="18" charset="0"/>
              </a:rPr>
              <a:t>Analyse</a:t>
            </a:r>
            <a:endParaRPr lang="fr-FR" b="1" dirty="0">
              <a:latin typeface="Times New Roman" panose="02020603050405020304" pitchFamily="18" charset="0"/>
              <a:cs typeface="Times New Roman" panose="02020603050405020304" pitchFamily="18" charset="0"/>
            </a:endParaRPr>
          </a:p>
        </p:txBody>
      </p:sp>
      <p:sp>
        <p:nvSpPr>
          <p:cNvPr id="170" name="AutoShape 10"/>
          <p:cNvSpPr>
            <a:spLocks noChangeArrowheads="1"/>
          </p:cNvSpPr>
          <p:nvPr/>
        </p:nvSpPr>
        <p:spPr bwMode="gray">
          <a:xfrm>
            <a:off x="9140530" y="3733946"/>
            <a:ext cx="1425260" cy="369721"/>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altLang="fr-FR" b="1" dirty="0" smtClean="0">
                <a:latin typeface="Times New Roman" panose="02020603050405020304" pitchFamily="18" charset="0"/>
                <a:cs typeface="Times New Roman" panose="02020603050405020304" pitchFamily="18" charset="0"/>
              </a:rPr>
              <a:t>Conception</a:t>
            </a:r>
            <a:endParaRPr lang="fr-FR" altLang="fr-FR" b="1" dirty="0"/>
          </a:p>
        </p:txBody>
      </p:sp>
      <p:cxnSp>
        <p:nvCxnSpPr>
          <p:cNvPr id="171" name="Connecteur droit 170"/>
          <p:cNvCxnSpPr/>
          <p:nvPr/>
        </p:nvCxnSpPr>
        <p:spPr>
          <a:xfrm>
            <a:off x="8747324" y="3383692"/>
            <a:ext cx="3727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Connecteur droit 171"/>
          <p:cNvCxnSpPr/>
          <p:nvPr/>
        </p:nvCxnSpPr>
        <p:spPr>
          <a:xfrm>
            <a:off x="8770087" y="3918807"/>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173" name="AutoShape 10"/>
          <p:cNvSpPr>
            <a:spLocks noChangeArrowheads="1"/>
          </p:cNvSpPr>
          <p:nvPr/>
        </p:nvSpPr>
        <p:spPr bwMode="gray">
          <a:xfrm>
            <a:off x="9746494" y="4227012"/>
            <a:ext cx="236233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 Architecture et  </a:t>
            </a:r>
          </a:p>
          <a:p>
            <a:pPr algn="ctr"/>
            <a:r>
              <a:rPr lang="fr-FR" b="1" dirty="0">
                <a:latin typeface="Times New Roman" panose="02020603050405020304" pitchFamily="18" charset="0"/>
                <a:cs typeface="Times New Roman" panose="02020603050405020304" pitchFamily="18" charset="0"/>
              </a:rPr>
              <a:t>Description des outils</a:t>
            </a:r>
            <a:endParaRPr lang="fr-FR" altLang="fr-FR" b="1" dirty="0"/>
          </a:p>
        </p:txBody>
      </p:sp>
      <p:cxnSp>
        <p:nvCxnSpPr>
          <p:cNvPr id="175" name="Connecteur droit 174"/>
          <p:cNvCxnSpPr/>
          <p:nvPr/>
        </p:nvCxnSpPr>
        <p:spPr>
          <a:xfrm flipH="1">
            <a:off x="9411571" y="4351494"/>
            <a:ext cx="30853" cy="360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Connecteur droit 175"/>
          <p:cNvCxnSpPr/>
          <p:nvPr/>
        </p:nvCxnSpPr>
        <p:spPr>
          <a:xfrm>
            <a:off x="9441214" y="4337562"/>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178"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80" name="ZoneTexte 179"/>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81" name="ZoneTexte 180"/>
          <p:cNvSpPr txBox="1"/>
          <p:nvPr/>
        </p:nvSpPr>
        <p:spPr>
          <a:xfrm>
            <a:off x="6743906" y="3396889"/>
            <a:ext cx="300082" cy="369332"/>
          </a:xfrm>
          <a:prstGeom prst="rect">
            <a:avLst/>
          </a:prstGeom>
          <a:noFill/>
        </p:spPr>
        <p:txBody>
          <a:bodyPr wrap="none" rtlCol="0">
            <a:spAutoFit/>
          </a:bodyPr>
          <a:lstStyle/>
          <a:p>
            <a:r>
              <a:rPr lang="fr-FR" dirty="0" smtClean="0"/>
              <a:t>II</a:t>
            </a:r>
            <a:endParaRPr lang="fr-FR" dirty="0"/>
          </a:p>
        </p:txBody>
      </p:sp>
      <p:sp>
        <p:nvSpPr>
          <p:cNvPr id="182" name="ZoneTexte 181"/>
          <p:cNvSpPr txBox="1"/>
          <p:nvPr/>
        </p:nvSpPr>
        <p:spPr>
          <a:xfrm>
            <a:off x="6355298" y="4395191"/>
            <a:ext cx="357790" cy="369332"/>
          </a:xfrm>
          <a:prstGeom prst="rect">
            <a:avLst/>
          </a:prstGeom>
          <a:noFill/>
        </p:spPr>
        <p:txBody>
          <a:bodyPr wrap="none" rtlCol="0">
            <a:spAutoFit/>
          </a:bodyPr>
          <a:lstStyle/>
          <a:p>
            <a:r>
              <a:rPr lang="fr-FR" dirty="0" smtClean="0"/>
              <a:t>III</a:t>
            </a:r>
            <a:endParaRPr lang="fr-FR" dirty="0"/>
          </a:p>
        </p:txBody>
      </p:sp>
      <p:sp>
        <p:nvSpPr>
          <p:cNvPr id="183" name="ZoneTexte 182"/>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184" name="ZoneTexte 183"/>
          <p:cNvSpPr txBox="1"/>
          <p:nvPr/>
        </p:nvSpPr>
        <p:spPr>
          <a:xfrm>
            <a:off x="7376790" y="2938716"/>
            <a:ext cx="1231684" cy="646331"/>
          </a:xfrm>
          <a:prstGeom prst="rect">
            <a:avLst/>
          </a:prstGeom>
          <a:noFill/>
        </p:spPr>
        <p:txBody>
          <a:bodyPr wrap="none" rtlCol="0">
            <a:spAutoFit/>
          </a:bodyPr>
          <a:lstStyle/>
          <a:p>
            <a:r>
              <a:rPr lang="fr-FR" dirty="0" smtClean="0"/>
              <a:t>Analyse et </a:t>
            </a:r>
          </a:p>
          <a:p>
            <a:r>
              <a:rPr lang="fr-FR" dirty="0" smtClean="0"/>
              <a:t>conception</a:t>
            </a:r>
            <a:endParaRPr lang="fr-FR" dirty="0"/>
          </a:p>
        </p:txBody>
      </p:sp>
      <p:sp>
        <p:nvSpPr>
          <p:cNvPr id="185" name="ZoneTexte 184"/>
          <p:cNvSpPr txBox="1"/>
          <p:nvPr/>
        </p:nvSpPr>
        <p:spPr>
          <a:xfrm>
            <a:off x="7332218" y="4296346"/>
            <a:ext cx="1209242" cy="369332"/>
          </a:xfrm>
          <a:prstGeom prst="rect">
            <a:avLst/>
          </a:prstGeom>
          <a:noFill/>
        </p:spPr>
        <p:txBody>
          <a:bodyPr wrap="none" rtlCol="0">
            <a:spAutoFit/>
          </a:bodyPr>
          <a:lstStyle/>
          <a:p>
            <a:r>
              <a:rPr lang="fr-FR" dirty="0" smtClean="0"/>
              <a:t>Réalisation</a:t>
            </a:r>
            <a:endParaRPr lang="fr-FR" dirty="0"/>
          </a:p>
        </p:txBody>
      </p:sp>
      <p:sp>
        <p:nvSpPr>
          <p:cNvPr id="69" name="Plaque 68"/>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28/38</a:t>
            </a:r>
            <a:endParaRPr lang="fr-FR" dirty="0"/>
          </a:p>
        </p:txBody>
      </p:sp>
    </p:spTree>
    <p:extLst>
      <p:ext uri="{BB962C8B-B14F-4D97-AF65-F5344CB8AC3E}">
        <p14:creationId xmlns:p14="http://schemas.microsoft.com/office/powerpoint/2010/main" xmlns="" val="3750802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down)">
                                      <p:cBhvr>
                                        <p:cTn id="7" dur="580">
                                          <p:stCondLst>
                                            <p:cond delay="0"/>
                                          </p:stCondLst>
                                        </p:cTn>
                                        <p:tgtEl>
                                          <p:spTgt spid="89"/>
                                        </p:tgtEl>
                                      </p:cBhvr>
                                    </p:animEffect>
                                    <p:anim calcmode="lin" valueType="num">
                                      <p:cBhvr>
                                        <p:cTn id="8"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13" dur="26">
                                          <p:stCondLst>
                                            <p:cond delay="650"/>
                                          </p:stCondLst>
                                        </p:cTn>
                                        <p:tgtEl>
                                          <p:spTgt spid="89"/>
                                        </p:tgtEl>
                                      </p:cBhvr>
                                      <p:to x="100000" y="60000"/>
                                    </p:animScale>
                                    <p:animScale>
                                      <p:cBhvr>
                                        <p:cTn id="14" dur="166" decel="50000">
                                          <p:stCondLst>
                                            <p:cond delay="676"/>
                                          </p:stCondLst>
                                        </p:cTn>
                                        <p:tgtEl>
                                          <p:spTgt spid="89"/>
                                        </p:tgtEl>
                                      </p:cBhvr>
                                      <p:to x="100000" y="100000"/>
                                    </p:animScale>
                                    <p:animScale>
                                      <p:cBhvr>
                                        <p:cTn id="15" dur="26">
                                          <p:stCondLst>
                                            <p:cond delay="1312"/>
                                          </p:stCondLst>
                                        </p:cTn>
                                        <p:tgtEl>
                                          <p:spTgt spid="89"/>
                                        </p:tgtEl>
                                      </p:cBhvr>
                                      <p:to x="100000" y="80000"/>
                                    </p:animScale>
                                    <p:animScale>
                                      <p:cBhvr>
                                        <p:cTn id="16" dur="166" decel="50000">
                                          <p:stCondLst>
                                            <p:cond delay="1338"/>
                                          </p:stCondLst>
                                        </p:cTn>
                                        <p:tgtEl>
                                          <p:spTgt spid="89"/>
                                        </p:tgtEl>
                                      </p:cBhvr>
                                      <p:to x="100000" y="100000"/>
                                    </p:animScale>
                                    <p:animScale>
                                      <p:cBhvr>
                                        <p:cTn id="17" dur="26">
                                          <p:stCondLst>
                                            <p:cond delay="1642"/>
                                          </p:stCondLst>
                                        </p:cTn>
                                        <p:tgtEl>
                                          <p:spTgt spid="89"/>
                                        </p:tgtEl>
                                      </p:cBhvr>
                                      <p:to x="100000" y="90000"/>
                                    </p:animScale>
                                    <p:animScale>
                                      <p:cBhvr>
                                        <p:cTn id="18" dur="166" decel="50000">
                                          <p:stCondLst>
                                            <p:cond delay="1668"/>
                                          </p:stCondLst>
                                        </p:cTn>
                                        <p:tgtEl>
                                          <p:spTgt spid="89"/>
                                        </p:tgtEl>
                                      </p:cBhvr>
                                      <p:to x="100000" y="100000"/>
                                    </p:animScale>
                                    <p:animScale>
                                      <p:cBhvr>
                                        <p:cTn id="19" dur="26">
                                          <p:stCondLst>
                                            <p:cond delay="1808"/>
                                          </p:stCondLst>
                                        </p:cTn>
                                        <p:tgtEl>
                                          <p:spTgt spid="89"/>
                                        </p:tgtEl>
                                      </p:cBhvr>
                                      <p:to x="100000" y="95000"/>
                                    </p:animScale>
                                    <p:animScale>
                                      <p:cBhvr>
                                        <p:cTn id="20" dur="166" decel="50000">
                                          <p:stCondLst>
                                            <p:cond delay="1834"/>
                                          </p:stCondLst>
                                        </p:cTn>
                                        <p:tgtEl>
                                          <p:spTgt spid="8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left)">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2"/>
                                        </p:tgtEl>
                                        <p:attrNameLst>
                                          <p:attrName>style.visibility</p:attrName>
                                        </p:attrNameLst>
                                      </p:cBhvr>
                                      <p:to>
                                        <p:strVal val="visible"/>
                                      </p:to>
                                    </p:set>
                                    <p:animEffect transition="in" filter="wipe(left)">
                                      <p:cBhvr>
                                        <p:cTn id="30" dur="500"/>
                                        <p:tgtEl>
                                          <p:spTgt spid="18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animEffect transition="in" filter="wipe(left)">
                                      <p:cBhvr>
                                        <p:cTn id="33" dur="500"/>
                                        <p:tgtEl>
                                          <p:spTgt spid="12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animEffect transition="in" filter="wipe(left)">
                                      <p:cBhvr>
                                        <p:cTn id="38" dur="500"/>
                                        <p:tgtEl>
                                          <p:spTgt spid="1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5"/>
                                        </p:tgtEl>
                                        <p:attrNameLst>
                                          <p:attrName>style.visibility</p:attrName>
                                        </p:attrNameLst>
                                      </p:cBhvr>
                                      <p:to>
                                        <p:strVal val="visible"/>
                                      </p:to>
                                    </p:set>
                                    <p:animEffect transition="in" filter="wipe(left)">
                                      <p:cBhvr>
                                        <p:cTn id="43" dur="500"/>
                                        <p:tgtEl>
                                          <p:spTgt spid="185"/>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56"/>
                                        </p:tgtEl>
                                        <p:attrNameLst>
                                          <p:attrName>style.visibility</p:attrName>
                                        </p:attrNameLst>
                                      </p:cBhvr>
                                      <p:to>
                                        <p:strVal val="visible"/>
                                      </p:to>
                                    </p:set>
                                    <p:anim calcmode="lin" valueType="num">
                                      <p:cBhvr>
                                        <p:cTn id="48" dur="500" fill="hold"/>
                                        <p:tgtEl>
                                          <p:spTgt spid="156"/>
                                        </p:tgtEl>
                                        <p:attrNameLst>
                                          <p:attrName>ppt_w</p:attrName>
                                        </p:attrNameLst>
                                      </p:cBhvr>
                                      <p:tavLst>
                                        <p:tav tm="0">
                                          <p:val>
                                            <p:fltVal val="0"/>
                                          </p:val>
                                        </p:tav>
                                        <p:tav tm="100000">
                                          <p:val>
                                            <p:strVal val="#ppt_w"/>
                                          </p:val>
                                        </p:tav>
                                      </p:tavLst>
                                    </p:anim>
                                    <p:anim calcmode="lin" valueType="num">
                                      <p:cBhvr>
                                        <p:cTn id="49" dur="500" fill="hold"/>
                                        <p:tgtEl>
                                          <p:spTgt spid="156"/>
                                        </p:tgtEl>
                                        <p:attrNameLst>
                                          <p:attrName>ppt_h</p:attrName>
                                        </p:attrNameLst>
                                      </p:cBhvr>
                                      <p:tavLst>
                                        <p:tav tm="0">
                                          <p:val>
                                            <p:fltVal val="0"/>
                                          </p:val>
                                        </p:tav>
                                        <p:tav tm="100000">
                                          <p:val>
                                            <p:strVal val="#ppt_h"/>
                                          </p:val>
                                        </p:tav>
                                      </p:tavLst>
                                    </p:anim>
                                    <p:animEffect transition="in" filter="fade">
                                      <p:cBhvr>
                                        <p:cTn id="50" dur="500"/>
                                        <p:tgtEl>
                                          <p:spTgt spid="1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in" filter="wipe(down)">
                                      <p:cBhvr>
                                        <p:cTn id="55" dur="500"/>
                                        <p:tgtEl>
                                          <p:spTgt spid="17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6"/>
                                        </p:tgtEl>
                                        <p:attrNameLst>
                                          <p:attrName>style.visibility</p:attrName>
                                        </p:attrNameLst>
                                      </p:cBhvr>
                                      <p:to>
                                        <p:strVal val="visible"/>
                                      </p:to>
                                    </p:set>
                                    <p:animEffect transition="in" filter="wipe(left)">
                                      <p:cBhvr>
                                        <p:cTn id="60" dur="500"/>
                                        <p:tgtEl>
                                          <p:spTgt spid="176"/>
                                        </p:tgtEl>
                                      </p:cBhvr>
                                    </p:animEffect>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173"/>
                                        </p:tgtEl>
                                        <p:attrNameLst>
                                          <p:attrName>style.visibility</p:attrName>
                                        </p:attrNameLst>
                                      </p:cBhvr>
                                      <p:to>
                                        <p:strVal val="visible"/>
                                      </p:to>
                                    </p:set>
                                    <p:animEffect transition="in" filter="wipe(down)">
                                      <p:cBhvr>
                                        <p:cTn id="65" dur="580">
                                          <p:stCondLst>
                                            <p:cond delay="0"/>
                                          </p:stCondLst>
                                        </p:cTn>
                                        <p:tgtEl>
                                          <p:spTgt spid="173"/>
                                        </p:tgtEl>
                                      </p:cBhvr>
                                    </p:animEffect>
                                    <p:anim calcmode="lin" valueType="num">
                                      <p:cBhvr>
                                        <p:cTn id="66" dur="1822" tmFilter="0,0; 0.14,0.36; 0.43,0.73; 0.71,0.91; 1.0,1.0">
                                          <p:stCondLst>
                                            <p:cond delay="0"/>
                                          </p:stCondLst>
                                        </p:cTn>
                                        <p:tgtEl>
                                          <p:spTgt spid="173"/>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173"/>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173"/>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173"/>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173"/>
                                        </p:tgtEl>
                                        <p:attrNameLst>
                                          <p:attrName>ppt_y</p:attrName>
                                        </p:attrNameLst>
                                      </p:cBhvr>
                                      <p:tavLst>
                                        <p:tav tm="0" fmla="#ppt_y-sin(pi*$)/81">
                                          <p:val>
                                            <p:fltVal val="0"/>
                                          </p:val>
                                        </p:tav>
                                        <p:tav tm="100000">
                                          <p:val>
                                            <p:fltVal val="1"/>
                                          </p:val>
                                        </p:tav>
                                      </p:tavLst>
                                    </p:anim>
                                    <p:animScale>
                                      <p:cBhvr>
                                        <p:cTn id="71" dur="26">
                                          <p:stCondLst>
                                            <p:cond delay="650"/>
                                          </p:stCondLst>
                                        </p:cTn>
                                        <p:tgtEl>
                                          <p:spTgt spid="173"/>
                                        </p:tgtEl>
                                      </p:cBhvr>
                                      <p:to x="100000" y="60000"/>
                                    </p:animScale>
                                    <p:animScale>
                                      <p:cBhvr>
                                        <p:cTn id="72" dur="166" decel="50000">
                                          <p:stCondLst>
                                            <p:cond delay="676"/>
                                          </p:stCondLst>
                                        </p:cTn>
                                        <p:tgtEl>
                                          <p:spTgt spid="173"/>
                                        </p:tgtEl>
                                      </p:cBhvr>
                                      <p:to x="100000" y="100000"/>
                                    </p:animScale>
                                    <p:animScale>
                                      <p:cBhvr>
                                        <p:cTn id="73" dur="26">
                                          <p:stCondLst>
                                            <p:cond delay="1312"/>
                                          </p:stCondLst>
                                        </p:cTn>
                                        <p:tgtEl>
                                          <p:spTgt spid="173"/>
                                        </p:tgtEl>
                                      </p:cBhvr>
                                      <p:to x="100000" y="80000"/>
                                    </p:animScale>
                                    <p:animScale>
                                      <p:cBhvr>
                                        <p:cTn id="74" dur="166" decel="50000">
                                          <p:stCondLst>
                                            <p:cond delay="1338"/>
                                          </p:stCondLst>
                                        </p:cTn>
                                        <p:tgtEl>
                                          <p:spTgt spid="173"/>
                                        </p:tgtEl>
                                      </p:cBhvr>
                                      <p:to x="100000" y="100000"/>
                                    </p:animScale>
                                    <p:animScale>
                                      <p:cBhvr>
                                        <p:cTn id="75" dur="26">
                                          <p:stCondLst>
                                            <p:cond delay="1642"/>
                                          </p:stCondLst>
                                        </p:cTn>
                                        <p:tgtEl>
                                          <p:spTgt spid="173"/>
                                        </p:tgtEl>
                                      </p:cBhvr>
                                      <p:to x="100000" y="90000"/>
                                    </p:animScale>
                                    <p:animScale>
                                      <p:cBhvr>
                                        <p:cTn id="76" dur="166" decel="50000">
                                          <p:stCondLst>
                                            <p:cond delay="1668"/>
                                          </p:stCondLst>
                                        </p:cTn>
                                        <p:tgtEl>
                                          <p:spTgt spid="173"/>
                                        </p:tgtEl>
                                      </p:cBhvr>
                                      <p:to x="100000" y="100000"/>
                                    </p:animScale>
                                    <p:animScale>
                                      <p:cBhvr>
                                        <p:cTn id="77" dur="26">
                                          <p:stCondLst>
                                            <p:cond delay="1808"/>
                                          </p:stCondLst>
                                        </p:cTn>
                                        <p:tgtEl>
                                          <p:spTgt spid="173"/>
                                        </p:tgtEl>
                                      </p:cBhvr>
                                      <p:to x="100000" y="95000"/>
                                    </p:animScale>
                                    <p:animScale>
                                      <p:cBhvr>
                                        <p:cTn id="78" dur="166" decel="50000">
                                          <p:stCondLst>
                                            <p:cond delay="1834"/>
                                          </p:stCondLst>
                                        </p:cTn>
                                        <p:tgtEl>
                                          <p:spTgt spid="17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27" grpId="0" animBg="1"/>
      <p:bldP spid="156" grpId="0" animBg="1"/>
      <p:bldP spid="173" grpId="0" animBg="1"/>
      <p:bldP spid="182" grpId="0"/>
      <p:bldP spid="18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321274" y="888676"/>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3684494" y="1586753"/>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dirty="0">
                <a:latin typeface="Times New Roman" pitchFamily="18" charset="0"/>
                <a:cs typeface="Times New Roman" pitchFamily="18" charset="0"/>
              </a:rPr>
              <a:t>Architecture interne de l’application :</a:t>
            </a:r>
            <a:endParaRPr lang="fr-FR" sz="2000" b="1" dirty="0">
              <a:latin typeface="Times New Roman" pitchFamily="18" charset="0"/>
              <a:cs typeface="Times New Roman" pitchFamily="18" charset="0"/>
            </a:endParaRPr>
          </a:p>
          <a:p>
            <a:pPr marL="285750" indent="-285750">
              <a:buFont typeface="Wingdings" panose="05000000000000000000" pitchFamily="2" charset="2"/>
              <a:buChar char="Ø"/>
            </a:pPr>
            <a:endParaRPr lang="fr-FR" sz="2000" dirty="0">
              <a:latin typeface="Times New Roman" pitchFamily="18" charset="0"/>
              <a:cs typeface="Times New Roman" pitchFamily="18" charset="0"/>
            </a:endParaRPr>
          </a:p>
        </p:txBody>
      </p:sp>
      <p:pic>
        <p:nvPicPr>
          <p:cNvPr id="15" name="Image 14" descr="C:\Users\MINA\Desktop\momo IGS\modif\nouveau\image\failles_de_securite_v1-3_Page_09_Image_0001.jpg"/>
          <p:cNvPicPr/>
          <p:nvPr/>
        </p:nvPicPr>
        <p:blipFill>
          <a:blip r:embed="rId4"/>
          <a:srcRect/>
          <a:stretch>
            <a:fillRect/>
          </a:stretch>
        </p:blipFill>
        <p:spPr bwMode="auto">
          <a:xfrm>
            <a:off x="2640681" y="2254470"/>
            <a:ext cx="8805014" cy="3259649"/>
          </a:xfrm>
          <a:prstGeom prst="rect">
            <a:avLst/>
          </a:prstGeom>
          <a:ln>
            <a:noFill/>
          </a:ln>
          <a:effectLst>
            <a:outerShdw blurRad="292100" dist="139700" dir="2700000" algn="tl" rotWithShape="0">
              <a:srgbClr val="333333">
                <a:alpha val="65000"/>
              </a:srgbClr>
            </a:outerShdw>
          </a:effectLst>
        </p:spPr>
      </p:pic>
      <p:sp>
        <p:nvSpPr>
          <p:cNvPr id="11" name="Arrondir un rectangle avec un coin du même côté 10"/>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3"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1" name="Groupe 20"/>
          <p:cNvGrpSpPr/>
          <p:nvPr/>
        </p:nvGrpSpPr>
        <p:grpSpPr>
          <a:xfrm>
            <a:off x="0" y="1343461"/>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6" name="Groupe 25"/>
          <p:cNvGrpSpPr/>
          <p:nvPr/>
        </p:nvGrpSpPr>
        <p:grpSpPr>
          <a:xfrm>
            <a:off x="0" y="1929856"/>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2" name="Groupe 31"/>
          <p:cNvGrpSpPr/>
          <p:nvPr/>
        </p:nvGrpSpPr>
        <p:grpSpPr>
          <a:xfrm>
            <a:off x="0" y="2531971"/>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35" name="Groupe 34"/>
          <p:cNvGrpSpPr/>
          <p:nvPr/>
        </p:nvGrpSpPr>
        <p:grpSpPr>
          <a:xfrm>
            <a:off x="1" y="3018785"/>
            <a:ext cx="1153783" cy="410212"/>
            <a:chOff x="0" y="2988635"/>
            <a:chExt cx="1153783" cy="410212"/>
          </a:xfrm>
        </p:grpSpPr>
        <p:sp>
          <p:nvSpPr>
            <p:cNvPr id="36" name="Chevron 35"/>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8" name="Groupe 37"/>
          <p:cNvGrpSpPr/>
          <p:nvPr/>
        </p:nvGrpSpPr>
        <p:grpSpPr>
          <a:xfrm>
            <a:off x="671683" y="3018785"/>
            <a:ext cx="1485700" cy="410215"/>
            <a:chOff x="671682" y="2988629"/>
            <a:chExt cx="1485700" cy="410215"/>
          </a:xfrm>
        </p:grpSpPr>
        <p:sp>
          <p:nvSpPr>
            <p:cNvPr id="39" name="Chevron 3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1" name="Plaque 30"/>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29/38</a:t>
            </a:r>
            <a:endParaRPr lang="fr-FR" dirty="0"/>
          </a:p>
        </p:txBody>
      </p:sp>
      <p:sp>
        <p:nvSpPr>
          <p:cNvPr id="41" name="ZoneTexte 40"/>
          <p:cNvSpPr txBox="1"/>
          <p:nvPr/>
        </p:nvSpPr>
        <p:spPr>
          <a:xfrm>
            <a:off x="2664373" y="5659820"/>
            <a:ext cx="3663182" cy="646331"/>
          </a:xfrm>
          <a:prstGeom prst="rect">
            <a:avLst/>
          </a:prstGeom>
          <a:noFill/>
        </p:spPr>
        <p:txBody>
          <a:bodyPr wrap="none" rtlCol="0">
            <a:spAutoFit/>
          </a:bodyPr>
          <a:lstStyle/>
          <a:p>
            <a:r>
              <a:rPr lang="fr-FR" sz="3600" dirty="0" smtClean="0"/>
              <a:t>A</a:t>
            </a:r>
            <a:r>
              <a:rPr lang="fr-FR" sz="3600" dirty="0" smtClean="0"/>
              <a:t>rchitecture </a:t>
            </a:r>
            <a:r>
              <a:rPr lang="fr-FR" sz="3600" dirty="0" smtClean="0"/>
              <a:t>3tiers</a:t>
            </a:r>
            <a:endParaRPr lang="fr-FR" sz="3600" dirty="0"/>
          </a:p>
        </p:txBody>
      </p:sp>
    </p:spTree>
    <p:extLst>
      <p:ext uri="{BB962C8B-B14F-4D97-AF65-F5344CB8AC3E}">
        <p14:creationId xmlns:p14="http://schemas.microsoft.com/office/powerpoint/2010/main" xmlns="" val="3170737066"/>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20"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6">
                                            <p:txEl>
                                              <p:pRg st="0" end="0"/>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80">
                                          <p:stCondLst>
                                            <p:cond delay="0"/>
                                          </p:stCondLst>
                                        </p:cTn>
                                        <p:tgtEl>
                                          <p:spTgt spid="7"/>
                                        </p:tgtEl>
                                      </p:cBhvr>
                                    </p:animEffect>
                                    <p:anim calcmode="lin" valueType="num">
                                      <p:cBhvr>
                                        <p:cTn id="2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gtEl>
                                      </p:cBhvr>
                                      <p:to x="100000" y="60000"/>
                                    </p:animScale>
                                    <p:animScale>
                                      <p:cBhvr>
                                        <p:cTn id="34" dur="166" decel="50000">
                                          <p:stCondLst>
                                            <p:cond delay="676"/>
                                          </p:stCondLst>
                                        </p:cTn>
                                        <p:tgtEl>
                                          <p:spTgt spid="7"/>
                                        </p:tgtEl>
                                      </p:cBhvr>
                                      <p:to x="100000" y="100000"/>
                                    </p:animScale>
                                    <p:animScale>
                                      <p:cBhvr>
                                        <p:cTn id="35" dur="26">
                                          <p:stCondLst>
                                            <p:cond delay="1312"/>
                                          </p:stCondLst>
                                        </p:cTn>
                                        <p:tgtEl>
                                          <p:spTgt spid="7"/>
                                        </p:tgtEl>
                                      </p:cBhvr>
                                      <p:to x="100000" y="80000"/>
                                    </p:animScale>
                                    <p:animScale>
                                      <p:cBhvr>
                                        <p:cTn id="36" dur="166" decel="50000">
                                          <p:stCondLst>
                                            <p:cond delay="1338"/>
                                          </p:stCondLst>
                                        </p:cTn>
                                        <p:tgtEl>
                                          <p:spTgt spid="7"/>
                                        </p:tgtEl>
                                      </p:cBhvr>
                                      <p:to x="100000" y="100000"/>
                                    </p:animScale>
                                    <p:animScale>
                                      <p:cBhvr>
                                        <p:cTn id="37" dur="26">
                                          <p:stCondLst>
                                            <p:cond delay="1642"/>
                                          </p:stCondLst>
                                        </p:cTn>
                                        <p:tgtEl>
                                          <p:spTgt spid="7"/>
                                        </p:tgtEl>
                                      </p:cBhvr>
                                      <p:to x="100000" y="90000"/>
                                    </p:animScale>
                                    <p:animScale>
                                      <p:cBhvr>
                                        <p:cTn id="38" dur="166" decel="50000">
                                          <p:stCondLst>
                                            <p:cond delay="1668"/>
                                          </p:stCondLst>
                                        </p:cTn>
                                        <p:tgtEl>
                                          <p:spTgt spid="7"/>
                                        </p:tgtEl>
                                      </p:cBhvr>
                                      <p:to x="100000" y="100000"/>
                                    </p:animScale>
                                    <p:animScale>
                                      <p:cBhvr>
                                        <p:cTn id="39" dur="26">
                                          <p:stCondLst>
                                            <p:cond delay="1808"/>
                                          </p:stCondLst>
                                        </p:cTn>
                                        <p:tgtEl>
                                          <p:spTgt spid="7"/>
                                        </p:tgtEl>
                                      </p:cBhvr>
                                      <p:to x="100000" y="95000"/>
                                    </p:animScale>
                                    <p:animScale>
                                      <p:cBhvr>
                                        <p:cTn id="40" dur="166" decel="50000">
                                          <p:stCondLst>
                                            <p:cond delay="1834"/>
                                          </p:stCondLst>
                                        </p:cTn>
                                        <p:tgtEl>
                                          <p:spTgt spid="7"/>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p:cTn id="45" dur="500" fill="hold"/>
                                        <p:tgtEl>
                                          <p:spTgt spid="41"/>
                                        </p:tgtEl>
                                        <p:attrNameLst>
                                          <p:attrName>ppt_w</p:attrName>
                                        </p:attrNameLst>
                                      </p:cBhvr>
                                      <p:tavLst>
                                        <p:tav tm="0">
                                          <p:val>
                                            <p:fltVal val="0"/>
                                          </p:val>
                                        </p:tav>
                                        <p:tav tm="100000">
                                          <p:val>
                                            <p:strVal val="#ppt_w"/>
                                          </p:val>
                                        </p:tav>
                                      </p:tavLst>
                                    </p:anim>
                                    <p:anim calcmode="lin" valueType="num">
                                      <p:cBhvr>
                                        <p:cTn id="46" dur="500" fill="hold"/>
                                        <p:tgtEl>
                                          <p:spTgt spid="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165611" y="928036"/>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3684494" y="1586753"/>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dirty="0">
                <a:latin typeface="Times New Roman" pitchFamily="18" charset="0"/>
                <a:cs typeface="Times New Roman" pitchFamily="18" charset="0"/>
              </a:rPr>
              <a:t>Outils de modélisation :</a:t>
            </a:r>
            <a:endParaRPr lang="fr-FR" sz="2000" b="1" dirty="0">
              <a:latin typeface="Times New Roman" pitchFamily="18" charset="0"/>
              <a:cs typeface="Times New Roman" pitchFamily="18" charset="0"/>
            </a:endParaRPr>
          </a:p>
          <a:p>
            <a:endParaRPr lang="fr-FR" sz="2000" dirty="0">
              <a:latin typeface="Times New Roman" pitchFamily="18" charset="0"/>
              <a:cs typeface="Times New Roman" pitchFamily="18" charset="0"/>
            </a:endParaRPr>
          </a:p>
        </p:txBody>
      </p:sp>
      <p:pic>
        <p:nvPicPr>
          <p:cNvPr id="11" name="Image 10" descr="07389841-photo-poweramc"/>
          <p:cNvPicPr/>
          <p:nvPr/>
        </p:nvPicPr>
        <p:blipFill>
          <a:blip r:embed="rId4"/>
          <a:srcRect/>
          <a:stretch>
            <a:fillRect/>
          </a:stretch>
        </p:blipFill>
        <p:spPr bwMode="auto">
          <a:xfrm>
            <a:off x="3027452" y="3048001"/>
            <a:ext cx="2662148" cy="1650811"/>
          </a:xfrm>
          <a:prstGeom prst="rect">
            <a:avLst/>
          </a:prstGeom>
          <a:noFill/>
          <a:ln w="9525">
            <a:noFill/>
            <a:miter lim="800000"/>
            <a:headEnd/>
            <a:tailEnd/>
          </a:ln>
        </p:spPr>
      </p:pic>
      <p:pic>
        <p:nvPicPr>
          <p:cNvPr id="12" name="Image 11" descr="staruml5-0"/>
          <p:cNvPicPr/>
          <p:nvPr/>
        </p:nvPicPr>
        <p:blipFill>
          <a:blip r:embed="rId5"/>
          <a:srcRect/>
          <a:stretch>
            <a:fillRect/>
          </a:stretch>
        </p:blipFill>
        <p:spPr bwMode="auto">
          <a:xfrm>
            <a:off x="7501467" y="3132666"/>
            <a:ext cx="2353733" cy="1490134"/>
          </a:xfrm>
          <a:prstGeom prst="rect">
            <a:avLst/>
          </a:prstGeom>
          <a:noFill/>
          <a:ln w="9525">
            <a:noFill/>
            <a:miter lim="800000"/>
            <a:headEnd/>
            <a:tailEnd/>
          </a:ln>
        </p:spPr>
      </p:pic>
      <p:sp>
        <p:nvSpPr>
          <p:cNvPr id="15" name="Arrondir un rectangle avec un coin du même côté 14"/>
          <p:cNvSpPr/>
          <p:nvPr/>
        </p:nvSpPr>
        <p:spPr>
          <a:xfrm rot="5400000">
            <a:off x="-1947705" y="2752921"/>
            <a:ext cx="6052789"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0" name="Groupe 19"/>
          <p:cNvGrpSpPr/>
          <p:nvPr/>
        </p:nvGrpSpPr>
        <p:grpSpPr>
          <a:xfrm>
            <a:off x="0" y="3590289"/>
            <a:ext cx="1499943" cy="410215"/>
            <a:chOff x="657439" y="2988629"/>
            <a:chExt cx="1499943"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5" name="Groupe 24"/>
          <p:cNvGrpSpPr/>
          <p:nvPr/>
        </p:nvGrpSpPr>
        <p:grpSpPr>
          <a:xfrm>
            <a:off x="0" y="134346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8" name="Groupe 27"/>
          <p:cNvGrpSpPr/>
          <p:nvPr/>
        </p:nvGrpSpPr>
        <p:grpSpPr>
          <a:xfrm>
            <a:off x="0" y="1929856"/>
            <a:ext cx="1485700" cy="410215"/>
            <a:chOff x="671682" y="2988629"/>
            <a:chExt cx="1485700" cy="410215"/>
          </a:xfrm>
        </p:grpSpPr>
        <p:sp>
          <p:nvSpPr>
            <p:cNvPr id="29" name="Chevron 2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1" name="Groupe 30"/>
          <p:cNvGrpSpPr/>
          <p:nvPr/>
        </p:nvGrpSpPr>
        <p:grpSpPr>
          <a:xfrm>
            <a:off x="0" y="2531971"/>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34" name="Groupe 33"/>
          <p:cNvGrpSpPr/>
          <p:nvPr/>
        </p:nvGrpSpPr>
        <p:grpSpPr>
          <a:xfrm>
            <a:off x="1" y="3018785"/>
            <a:ext cx="1153783" cy="410212"/>
            <a:chOff x="0" y="2988635"/>
            <a:chExt cx="1153783" cy="410212"/>
          </a:xfrm>
        </p:grpSpPr>
        <p:sp>
          <p:nvSpPr>
            <p:cNvPr id="35" name="Chevron 34"/>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7" name="Groupe 36"/>
          <p:cNvGrpSpPr/>
          <p:nvPr/>
        </p:nvGrpSpPr>
        <p:grpSpPr>
          <a:xfrm>
            <a:off x="671683" y="3018785"/>
            <a:ext cx="1485700" cy="410215"/>
            <a:chOff x="671682" y="2988629"/>
            <a:chExt cx="1485700" cy="410215"/>
          </a:xfrm>
        </p:grpSpPr>
        <p:sp>
          <p:nvSpPr>
            <p:cNvPr id="38" name="Chevron 3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40" name="Plaque 39"/>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30/38</a:t>
            </a:r>
            <a:endParaRPr lang="fr-FR" dirty="0"/>
          </a:p>
        </p:txBody>
      </p:sp>
    </p:spTree>
    <p:extLst>
      <p:ext uri="{BB962C8B-B14F-4D97-AF65-F5344CB8AC3E}">
        <p14:creationId xmlns:p14="http://schemas.microsoft.com/office/powerpoint/2010/main" xmlns="" val="2013718917"/>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lide(fromBottom)">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165611" y="928036"/>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3684494" y="1586753"/>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dirty="0">
                <a:latin typeface="Times New Roman" pitchFamily="18" charset="0"/>
                <a:cs typeface="Times New Roman" pitchFamily="18" charset="0"/>
              </a:rPr>
              <a:t>Outils de </a:t>
            </a:r>
            <a:r>
              <a:rPr lang="fr-FR" sz="2000" dirty="0" smtClean="0">
                <a:latin typeface="Times New Roman" pitchFamily="18" charset="0"/>
                <a:cs typeface="Times New Roman" pitchFamily="18" charset="0"/>
              </a:rPr>
              <a:t>développement:</a:t>
            </a:r>
            <a:endParaRPr lang="fr-FR" sz="2000" b="1" dirty="0">
              <a:latin typeface="Times New Roman" pitchFamily="18" charset="0"/>
              <a:cs typeface="Times New Roman" pitchFamily="18" charset="0"/>
            </a:endParaRPr>
          </a:p>
          <a:p>
            <a:endParaRPr lang="fr-FR" sz="2000" dirty="0">
              <a:latin typeface="Times New Roman" pitchFamily="18" charset="0"/>
              <a:cs typeface="Times New Roman" pitchFamily="18" charset="0"/>
            </a:endParaRPr>
          </a:p>
        </p:txBody>
      </p:sp>
      <p:pic>
        <p:nvPicPr>
          <p:cNvPr id="14" name="Image 13" descr="220px-Postgresql_elephant"/>
          <p:cNvPicPr/>
          <p:nvPr/>
        </p:nvPicPr>
        <p:blipFill>
          <a:blip r:embed="rId4"/>
          <a:srcRect/>
          <a:stretch>
            <a:fillRect/>
          </a:stretch>
        </p:blipFill>
        <p:spPr bwMode="auto">
          <a:xfrm>
            <a:off x="2845947" y="3014267"/>
            <a:ext cx="1741170" cy="1282700"/>
          </a:xfrm>
          <a:prstGeom prst="rect">
            <a:avLst/>
          </a:prstGeom>
          <a:noFill/>
          <a:ln w="9525">
            <a:noFill/>
            <a:miter lim="800000"/>
            <a:headEnd/>
            <a:tailEnd/>
          </a:ln>
        </p:spPr>
      </p:pic>
      <p:pic>
        <p:nvPicPr>
          <p:cNvPr id="17" name="Image 16" descr="apache-logo"/>
          <p:cNvPicPr/>
          <p:nvPr/>
        </p:nvPicPr>
        <p:blipFill>
          <a:blip r:embed="rId5"/>
          <a:srcRect/>
          <a:stretch>
            <a:fillRect/>
          </a:stretch>
        </p:blipFill>
        <p:spPr bwMode="auto">
          <a:xfrm>
            <a:off x="6011334" y="5024782"/>
            <a:ext cx="1727936" cy="1003485"/>
          </a:xfrm>
          <a:prstGeom prst="rect">
            <a:avLst/>
          </a:prstGeom>
          <a:noFill/>
          <a:ln w="9525">
            <a:noFill/>
            <a:miter lim="800000"/>
            <a:headEnd/>
            <a:tailEnd/>
          </a:ln>
        </p:spPr>
      </p:pic>
      <p:pic>
        <p:nvPicPr>
          <p:cNvPr id="18" name="Image 17" descr="xampp-logo"/>
          <p:cNvPicPr/>
          <p:nvPr/>
        </p:nvPicPr>
        <p:blipFill>
          <a:blip r:embed="rId6" cstate="print"/>
          <a:srcRect/>
          <a:stretch>
            <a:fillRect/>
          </a:stretch>
        </p:blipFill>
        <p:spPr bwMode="auto">
          <a:xfrm>
            <a:off x="7702059" y="3255750"/>
            <a:ext cx="1789430" cy="971550"/>
          </a:xfrm>
          <a:prstGeom prst="rect">
            <a:avLst/>
          </a:prstGeom>
          <a:noFill/>
          <a:ln w="9525">
            <a:noFill/>
            <a:miter lim="800000"/>
            <a:headEnd/>
            <a:tailEnd/>
          </a:ln>
        </p:spPr>
      </p:pic>
      <p:sp>
        <p:nvSpPr>
          <p:cNvPr id="15" name="Arrondir un rectangle avec un coin du même côté 14"/>
          <p:cNvSpPr/>
          <p:nvPr/>
        </p:nvSpPr>
        <p:spPr>
          <a:xfrm rot="5400000">
            <a:off x="-1947705" y="2752921"/>
            <a:ext cx="6052789"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18"/>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 name="Groupe 19"/>
          <p:cNvGrpSpPr/>
          <p:nvPr/>
        </p:nvGrpSpPr>
        <p:grpSpPr>
          <a:xfrm>
            <a:off x="0" y="3590289"/>
            <a:ext cx="1499943" cy="410215"/>
            <a:chOff x="657439" y="2988629"/>
            <a:chExt cx="1499943"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 name="Groupe 24"/>
          <p:cNvGrpSpPr/>
          <p:nvPr/>
        </p:nvGrpSpPr>
        <p:grpSpPr>
          <a:xfrm>
            <a:off x="0" y="134346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8" name="Groupe 27"/>
          <p:cNvGrpSpPr/>
          <p:nvPr/>
        </p:nvGrpSpPr>
        <p:grpSpPr>
          <a:xfrm>
            <a:off x="0" y="1929856"/>
            <a:ext cx="1485700" cy="410215"/>
            <a:chOff x="671682" y="2988629"/>
            <a:chExt cx="1485700" cy="410215"/>
          </a:xfrm>
        </p:grpSpPr>
        <p:sp>
          <p:nvSpPr>
            <p:cNvPr id="29" name="Chevron 2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9" name="Groupe 30"/>
          <p:cNvGrpSpPr/>
          <p:nvPr/>
        </p:nvGrpSpPr>
        <p:grpSpPr>
          <a:xfrm>
            <a:off x="0" y="2531971"/>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10" name="Groupe 33"/>
          <p:cNvGrpSpPr/>
          <p:nvPr/>
        </p:nvGrpSpPr>
        <p:grpSpPr>
          <a:xfrm>
            <a:off x="1" y="3018785"/>
            <a:ext cx="1153783" cy="410212"/>
            <a:chOff x="0" y="2988635"/>
            <a:chExt cx="1153783" cy="410212"/>
          </a:xfrm>
        </p:grpSpPr>
        <p:sp>
          <p:nvSpPr>
            <p:cNvPr id="35" name="Chevron 34"/>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6"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13" name="Groupe 36"/>
          <p:cNvGrpSpPr/>
          <p:nvPr/>
        </p:nvGrpSpPr>
        <p:grpSpPr>
          <a:xfrm>
            <a:off x="671683" y="3018785"/>
            <a:ext cx="1485700" cy="410215"/>
            <a:chOff x="671682" y="2988629"/>
            <a:chExt cx="1485700" cy="410215"/>
          </a:xfrm>
        </p:grpSpPr>
        <p:sp>
          <p:nvSpPr>
            <p:cNvPr id="38" name="Chevron 3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cxnSp>
        <p:nvCxnSpPr>
          <p:cNvPr id="37" name="Connecteur droit avec flèche 36"/>
          <p:cNvCxnSpPr/>
          <p:nvPr/>
        </p:nvCxnSpPr>
        <p:spPr>
          <a:xfrm rot="5400000">
            <a:off x="6993467" y="4301067"/>
            <a:ext cx="762000" cy="660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40" name="Image 39"/>
          <p:cNvPicPr/>
          <p:nvPr/>
        </p:nvPicPr>
        <p:blipFill>
          <a:blip r:embed="rId7">
            <a:extLst>
              <a:ext uri="{28A0092B-C50C-407E-A947-70E740481C1C}">
                <a14:useLocalDpi xmlns="" xmlns:a14="http://schemas.microsoft.com/office/drawing/2010/main" val="0"/>
              </a:ext>
            </a:extLst>
          </a:blip>
          <a:stretch>
            <a:fillRect/>
          </a:stretch>
        </p:blipFill>
        <p:spPr>
          <a:xfrm>
            <a:off x="9200076" y="5304912"/>
            <a:ext cx="1071570" cy="642942"/>
          </a:xfrm>
          <a:prstGeom prst="rect">
            <a:avLst/>
          </a:prstGeom>
        </p:spPr>
      </p:pic>
      <p:cxnSp>
        <p:nvCxnSpPr>
          <p:cNvPr id="41" name="Connecteur droit avec flèche 40"/>
          <p:cNvCxnSpPr/>
          <p:nvPr/>
        </p:nvCxnSpPr>
        <p:spPr>
          <a:xfrm rot="1200000">
            <a:off x="8822267" y="4351867"/>
            <a:ext cx="762000" cy="660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2" name="Plaque 41"/>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31/38</a:t>
            </a:r>
            <a:endParaRPr lang="fr-FR" dirty="0"/>
          </a:p>
        </p:txBody>
      </p:sp>
    </p:spTree>
    <p:extLst>
      <p:ext uri="{BB962C8B-B14F-4D97-AF65-F5344CB8AC3E}">
        <p14:creationId xmlns:p14="http://schemas.microsoft.com/office/powerpoint/2010/main" xmlns="" val="2013718917"/>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right)">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strVal val="#ppt_w+.3"/>
                                          </p:val>
                                        </p:tav>
                                        <p:tav tm="100000">
                                          <p:val>
                                            <p:strVal val="#ppt_w"/>
                                          </p:val>
                                        </p:tav>
                                      </p:tavLst>
                                    </p:anim>
                                    <p:anim calcmode="lin" valueType="num">
                                      <p:cBhvr>
                                        <p:cTn id="30" dur="1000" fill="hold"/>
                                        <p:tgtEl>
                                          <p:spTgt spid="17"/>
                                        </p:tgtEl>
                                        <p:attrNameLst>
                                          <p:attrName>ppt_h</p:attrName>
                                        </p:attrNameLst>
                                      </p:cBhvr>
                                      <p:tavLst>
                                        <p:tav tm="0">
                                          <p:val>
                                            <p:strVal val="#ppt_h"/>
                                          </p:val>
                                        </p:tav>
                                        <p:tav tm="100000">
                                          <p:val>
                                            <p:strVal val="#ppt_h"/>
                                          </p:val>
                                        </p:tav>
                                      </p:tavLst>
                                    </p:anim>
                                    <p:animEffect transition="in" filter="fade">
                                      <p:cBhvr>
                                        <p:cTn id="31" dur="1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right)">
                                      <p:cBhvr>
                                        <p:cTn id="36" dur="500"/>
                                        <p:tgtEl>
                                          <p:spTgt spid="41"/>
                                        </p:tgtEl>
                                      </p:cBhvr>
                                    </p:animEffect>
                                  </p:childTnLst>
                                </p:cTn>
                              </p:par>
                              <p:par>
                                <p:cTn id="37" presetID="55"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1000" fill="hold"/>
                                        <p:tgtEl>
                                          <p:spTgt spid="40"/>
                                        </p:tgtEl>
                                        <p:attrNameLst>
                                          <p:attrName>ppt_w</p:attrName>
                                        </p:attrNameLst>
                                      </p:cBhvr>
                                      <p:tavLst>
                                        <p:tav tm="0">
                                          <p:val>
                                            <p:strVal val="#ppt_w*0.70"/>
                                          </p:val>
                                        </p:tav>
                                        <p:tav tm="100000">
                                          <p:val>
                                            <p:strVal val="#ppt_w"/>
                                          </p:val>
                                        </p:tav>
                                      </p:tavLst>
                                    </p:anim>
                                    <p:anim calcmode="lin" valueType="num">
                                      <p:cBhvr>
                                        <p:cTn id="40" dur="1000" fill="hold"/>
                                        <p:tgtEl>
                                          <p:spTgt spid="40"/>
                                        </p:tgtEl>
                                        <p:attrNameLst>
                                          <p:attrName>ppt_h</p:attrName>
                                        </p:attrNameLst>
                                      </p:cBhvr>
                                      <p:tavLst>
                                        <p:tav tm="0">
                                          <p:val>
                                            <p:strVal val="#ppt_h"/>
                                          </p:val>
                                        </p:tav>
                                        <p:tav tm="100000">
                                          <p:val>
                                            <p:strVal val="#ppt_h"/>
                                          </p:val>
                                        </p:tav>
                                      </p:tavLst>
                                    </p:anim>
                                    <p:animEffect transition="in" filter="fade">
                                      <p:cBhvr>
                                        <p:cTn id="4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345208" y="940891"/>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4377403" y="1663842"/>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dirty="0">
                <a:latin typeface="Times New Roman" pitchFamily="18" charset="0"/>
                <a:cs typeface="Times New Roman" pitchFamily="18" charset="0"/>
              </a:rPr>
              <a:t>Navigateur </a:t>
            </a:r>
            <a:endParaRPr lang="fr-FR" sz="2000" b="1" dirty="0">
              <a:latin typeface="Times New Roman" pitchFamily="18" charset="0"/>
              <a:cs typeface="Times New Roman" pitchFamily="18" charset="0"/>
            </a:endParaRPr>
          </a:p>
          <a:p>
            <a:endParaRPr lang="fr-FR" sz="2000" dirty="0">
              <a:latin typeface="Times New Roman" pitchFamily="18" charset="0"/>
              <a:cs typeface="Times New Roman" pitchFamily="18" charset="0"/>
            </a:endParaRPr>
          </a:p>
        </p:txBody>
      </p:sp>
      <p:pic>
        <p:nvPicPr>
          <p:cNvPr id="15" name="Image 14" descr="téléchargement (6)"/>
          <p:cNvPicPr/>
          <p:nvPr/>
        </p:nvPicPr>
        <p:blipFill>
          <a:blip r:embed="rId4"/>
          <a:srcRect/>
          <a:stretch>
            <a:fillRect/>
          </a:stretch>
        </p:blipFill>
        <p:spPr bwMode="auto">
          <a:xfrm>
            <a:off x="2818629" y="3003971"/>
            <a:ext cx="2362971" cy="2245362"/>
          </a:xfrm>
          <a:prstGeom prst="rect">
            <a:avLst/>
          </a:prstGeom>
          <a:noFill/>
          <a:ln w="9525">
            <a:noFill/>
            <a:miter lim="800000"/>
            <a:headEnd/>
            <a:tailEnd/>
          </a:ln>
        </p:spPr>
      </p:pic>
      <p:pic>
        <p:nvPicPr>
          <p:cNvPr id="19" name="Image 18" descr="téléchargement (5)"/>
          <p:cNvPicPr/>
          <p:nvPr/>
        </p:nvPicPr>
        <p:blipFill>
          <a:blip r:embed="rId5"/>
          <a:srcRect/>
          <a:stretch>
            <a:fillRect/>
          </a:stretch>
        </p:blipFill>
        <p:spPr bwMode="auto">
          <a:xfrm>
            <a:off x="8483600" y="2800115"/>
            <a:ext cx="2255925" cy="2432285"/>
          </a:xfrm>
          <a:prstGeom prst="rect">
            <a:avLst/>
          </a:prstGeom>
          <a:noFill/>
          <a:ln w="9525">
            <a:noFill/>
            <a:miter lim="800000"/>
            <a:headEnd/>
            <a:tailEnd/>
          </a:ln>
        </p:spPr>
      </p:pic>
      <p:sp>
        <p:nvSpPr>
          <p:cNvPr id="11" name="Arrondir un rectangle avec un coin du même côté 10"/>
          <p:cNvSpPr/>
          <p:nvPr/>
        </p:nvSpPr>
        <p:spPr>
          <a:xfrm rot="5400000">
            <a:off x="-1940875" y="2759742"/>
            <a:ext cx="6039134"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5" y="6357951"/>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3" name="Groupe 12"/>
          <p:cNvGrpSpPr/>
          <p:nvPr/>
        </p:nvGrpSpPr>
        <p:grpSpPr>
          <a:xfrm>
            <a:off x="2" y="3590282"/>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2" y="1343454"/>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4" name="Groupe 23"/>
          <p:cNvGrpSpPr/>
          <p:nvPr/>
        </p:nvGrpSpPr>
        <p:grpSpPr>
          <a:xfrm>
            <a:off x="2" y="1929849"/>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7" name="Groupe 26"/>
          <p:cNvGrpSpPr/>
          <p:nvPr/>
        </p:nvGrpSpPr>
        <p:grpSpPr>
          <a:xfrm>
            <a:off x="2" y="2531964"/>
            <a:ext cx="1485700" cy="410215"/>
            <a:chOff x="671682" y="2988629"/>
            <a:chExt cx="1485700" cy="410215"/>
          </a:xfrm>
        </p:grpSpPr>
        <p:sp>
          <p:nvSpPr>
            <p:cNvPr id="28" name="Chevron 2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9"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30" name="Groupe 29"/>
          <p:cNvGrpSpPr/>
          <p:nvPr/>
        </p:nvGrpSpPr>
        <p:grpSpPr>
          <a:xfrm>
            <a:off x="3" y="3018778"/>
            <a:ext cx="1153783" cy="410212"/>
            <a:chOff x="0" y="2988635"/>
            <a:chExt cx="1153783" cy="410212"/>
          </a:xfrm>
        </p:grpSpPr>
        <p:sp>
          <p:nvSpPr>
            <p:cNvPr id="31" name="Chevron 30"/>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2"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3" name="Groupe 32"/>
          <p:cNvGrpSpPr/>
          <p:nvPr/>
        </p:nvGrpSpPr>
        <p:grpSpPr>
          <a:xfrm>
            <a:off x="671685" y="3018778"/>
            <a:ext cx="1485700" cy="410215"/>
            <a:chOff x="671682" y="2988629"/>
            <a:chExt cx="1485700" cy="410215"/>
          </a:xfrm>
        </p:grpSpPr>
        <p:sp>
          <p:nvSpPr>
            <p:cNvPr id="34" name="Chevron 3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6" name="Plaque 35"/>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32/38</a:t>
            </a:r>
            <a:endParaRPr lang="fr-FR" dirty="0"/>
          </a:p>
        </p:txBody>
      </p:sp>
    </p:spTree>
    <p:extLst>
      <p:ext uri="{BB962C8B-B14F-4D97-AF65-F5344CB8AC3E}">
        <p14:creationId xmlns:p14="http://schemas.microsoft.com/office/powerpoint/2010/main" xmlns="" val="1452765816"/>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lide(fromBottom)">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Righ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304264" y="940892"/>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4377403" y="1663842"/>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b="1" dirty="0" smtClean="0">
                <a:latin typeface="Times New Roman" pitchFamily="18" charset="0"/>
                <a:cs typeface="Times New Roman" pitchFamily="18" charset="0"/>
              </a:rPr>
              <a:t>M V C :</a:t>
            </a:r>
            <a:endParaRPr lang="fr-FR" sz="2000" b="1" dirty="0">
              <a:latin typeface="Times New Roman" pitchFamily="18" charset="0"/>
              <a:cs typeface="Times New Roman" pitchFamily="18" charset="0"/>
            </a:endParaRPr>
          </a:p>
          <a:p>
            <a:endParaRPr lang="fr-FR" sz="2000" b="1" dirty="0">
              <a:latin typeface="Times New Roman" pitchFamily="18" charset="0"/>
              <a:cs typeface="Times New Roman" pitchFamily="18" charset="0"/>
            </a:endParaRPr>
          </a:p>
        </p:txBody>
      </p:sp>
      <p:pic>
        <p:nvPicPr>
          <p:cNvPr id="17" name="Image 16" descr="Architecture"/>
          <p:cNvPicPr/>
          <p:nvPr/>
        </p:nvPicPr>
        <p:blipFill>
          <a:blip r:embed="rId4"/>
          <a:srcRect/>
          <a:stretch>
            <a:fillRect/>
          </a:stretch>
        </p:blipFill>
        <p:spPr bwMode="auto">
          <a:xfrm>
            <a:off x="2571476" y="2087283"/>
            <a:ext cx="8802500" cy="4033308"/>
          </a:xfrm>
          <a:prstGeom prst="rect">
            <a:avLst/>
          </a:prstGeom>
          <a:noFill/>
          <a:ln w="9525">
            <a:noFill/>
            <a:miter lim="800000"/>
            <a:headEnd/>
            <a:tailEnd/>
          </a:ln>
        </p:spPr>
      </p:pic>
      <p:sp>
        <p:nvSpPr>
          <p:cNvPr id="10" name="Arrondir un rectangle avec un coin du même côté 9"/>
          <p:cNvSpPr/>
          <p:nvPr/>
        </p:nvSpPr>
        <p:spPr>
          <a:xfrm rot="5400000">
            <a:off x="-1920409" y="2780216"/>
            <a:ext cx="5998198"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5" name="Groupe 14"/>
          <p:cNvGrpSpPr/>
          <p:nvPr/>
        </p:nvGrpSpPr>
        <p:grpSpPr>
          <a:xfrm>
            <a:off x="0" y="134346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0" name="Groupe 19"/>
          <p:cNvGrpSpPr/>
          <p:nvPr/>
        </p:nvGrpSpPr>
        <p:grpSpPr>
          <a:xfrm>
            <a:off x="0" y="1929856"/>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5" name="Groupe 24"/>
          <p:cNvGrpSpPr/>
          <p:nvPr/>
        </p:nvGrpSpPr>
        <p:grpSpPr>
          <a:xfrm>
            <a:off x="0" y="253197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8" name="Groupe 27"/>
          <p:cNvGrpSpPr/>
          <p:nvPr/>
        </p:nvGrpSpPr>
        <p:grpSpPr>
          <a:xfrm>
            <a:off x="1" y="3018785"/>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1" name="Groupe 30"/>
          <p:cNvGrpSpPr/>
          <p:nvPr/>
        </p:nvGrpSpPr>
        <p:grpSpPr>
          <a:xfrm>
            <a:off x="671683" y="301878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4" name="Plaque 3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33/38</a:t>
            </a:r>
            <a:endParaRPr lang="fr-FR" dirty="0"/>
          </a:p>
        </p:txBody>
      </p:sp>
      <p:sp>
        <p:nvSpPr>
          <p:cNvPr id="35" name="Organigramme : Processus 34"/>
          <p:cNvSpPr/>
          <p:nvPr/>
        </p:nvSpPr>
        <p:spPr>
          <a:xfrm>
            <a:off x="2601310" y="2222938"/>
            <a:ext cx="1954924" cy="373642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rganigramme : Processus 35"/>
          <p:cNvSpPr/>
          <p:nvPr/>
        </p:nvSpPr>
        <p:spPr>
          <a:xfrm>
            <a:off x="4840014" y="2222938"/>
            <a:ext cx="4146330" cy="3752193"/>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Organigramme : Processus 36"/>
          <p:cNvSpPr/>
          <p:nvPr/>
        </p:nvSpPr>
        <p:spPr>
          <a:xfrm>
            <a:off x="9396248" y="2222938"/>
            <a:ext cx="1954924" cy="3752193"/>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11110805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80">
                                          <p:stCondLst>
                                            <p:cond delay="0"/>
                                          </p:stCondLst>
                                        </p:cTn>
                                        <p:tgtEl>
                                          <p:spTgt spid="17"/>
                                        </p:tgtEl>
                                      </p:cBhvr>
                                    </p:animEffect>
                                    <p:anim calcmode="lin" valueType="num">
                                      <p:cBhvr>
                                        <p:cTn id="1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9" dur="26">
                                          <p:stCondLst>
                                            <p:cond delay="650"/>
                                          </p:stCondLst>
                                        </p:cTn>
                                        <p:tgtEl>
                                          <p:spTgt spid="17"/>
                                        </p:tgtEl>
                                      </p:cBhvr>
                                      <p:to x="100000" y="60000"/>
                                    </p:animScale>
                                    <p:animScale>
                                      <p:cBhvr>
                                        <p:cTn id="20" dur="166" decel="50000">
                                          <p:stCondLst>
                                            <p:cond delay="676"/>
                                          </p:stCondLst>
                                        </p:cTn>
                                        <p:tgtEl>
                                          <p:spTgt spid="17"/>
                                        </p:tgtEl>
                                      </p:cBhvr>
                                      <p:to x="100000" y="100000"/>
                                    </p:animScale>
                                    <p:animScale>
                                      <p:cBhvr>
                                        <p:cTn id="21" dur="26">
                                          <p:stCondLst>
                                            <p:cond delay="1312"/>
                                          </p:stCondLst>
                                        </p:cTn>
                                        <p:tgtEl>
                                          <p:spTgt spid="17"/>
                                        </p:tgtEl>
                                      </p:cBhvr>
                                      <p:to x="100000" y="80000"/>
                                    </p:animScale>
                                    <p:animScale>
                                      <p:cBhvr>
                                        <p:cTn id="22" dur="166" decel="50000">
                                          <p:stCondLst>
                                            <p:cond delay="1338"/>
                                          </p:stCondLst>
                                        </p:cTn>
                                        <p:tgtEl>
                                          <p:spTgt spid="17"/>
                                        </p:tgtEl>
                                      </p:cBhvr>
                                      <p:to x="100000" y="100000"/>
                                    </p:animScale>
                                    <p:animScale>
                                      <p:cBhvr>
                                        <p:cTn id="23" dur="26">
                                          <p:stCondLst>
                                            <p:cond delay="1642"/>
                                          </p:stCondLst>
                                        </p:cTn>
                                        <p:tgtEl>
                                          <p:spTgt spid="17"/>
                                        </p:tgtEl>
                                      </p:cBhvr>
                                      <p:to x="100000" y="90000"/>
                                    </p:animScale>
                                    <p:animScale>
                                      <p:cBhvr>
                                        <p:cTn id="24" dur="166" decel="50000">
                                          <p:stCondLst>
                                            <p:cond delay="1668"/>
                                          </p:stCondLst>
                                        </p:cTn>
                                        <p:tgtEl>
                                          <p:spTgt spid="17"/>
                                        </p:tgtEl>
                                      </p:cBhvr>
                                      <p:to x="100000" y="100000"/>
                                    </p:animScale>
                                    <p:animScale>
                                      <p:cBhvr>
                                        <p:cTn id="25" dur="26">
                                          <p:stCondLst>
                                            <p:cond delay="1808"/>
                                          </p:stCondLst>
                                        </p:cTn>
                                        <p:tgtEl>
                                          <p:spTgt spid="17"/>
                                        </p:tgtEl>
                                      </p:cBhvr>
                                      <p:to x="100000" y="95000"/>
                                    </p:animScale>
                                    <p:animScale>
                                      <p:cBhvr>
                                        <p:cTn id="26" dur="166" decel="50000">
                                          <p:stCondLst>
                                            <p:cond delay="1834"/>
                                          </p:stCondLst>
                                        </p:cTn>
                                        <p:tgtEl>
                                          <p:spTgt spid="17"/>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085900" y="968188"/>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4377403" y="1663842"/>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b="1" dirty="0">
                <a:latin typeface="Times New Roman" pitchFamily="18" charset="0"/>
                <a:cs typeface="Times New Roman" pitchFamily="18" charset="0"/>
              </a:rPr>
              <a:t>Outils de conception </a:t>
            </a:r>
            <a:r>
              <a:rPr lang="fr-FR" sz="2000" b="1" dirty="0" smtClean="0">
                <a:latin typeface="Times New Roman" pitchFamily="18" charset="0"/>
                <a:cs typeface="Times New Roman" pitchFamily="18" charset="0"/>
              </a:rPr>
              <a:t>:</a:t>
            </a:r>
            <a:endParaRPr lang="fr-FR" sz="2000" b="1" dirty="0">
              <a:latin typeface="Times New Roman" pitchFamily="18" charset="0"/>
              <a:cs typeface="Times New Roman" pitchFamily="18" charset="0"/>
            </a:endParaRPr>
          </a:p>
          <a:p>
            <a:endParaRPr lang="fr-FR" sz="2000" b="1" dirty="0">
              <a:latin typeface="Times New Roman" pitchFamily="18" charset="0"/>
              <a:cs typeface="Times New Roman" pitchFamily="18" charset="0"/>
            </a:endParaRPr>
          </a:p>
        </p:txBody>
      </p:sp>
      <p:pic>
        <p:nvPicPr>
          <p:cNvPr id="10" name="Image 9" descr="téléchargement (2)"/>
          <p:cNvPicPr/>
          <p:nvPr/>
        </p:nvPicPr>
        <p:blipFill>
          <a:blip r:embed="rId4"/>
          <a:srcRect/>
          <a:stretch>
            <a:fillRect/>
          </a:stretch>
        </p:blipFill>
        <p:spPr bwMode="auto">
          <a:xfrm>
            <a:off x="4920883" y="3080617"/>
            <a:ext cx="2979368" cy="2046674"/>
          </a:xfrm>
          <a:prstGeom prst="rect">
            <a:avLst/>
          </a:prstGeom>
          <a:noFill/>
          <a:ln w="9525">
            <a:noFill/>
            <a:miter lim="800000"/>
            <a:headEnd/>
            <a:tailEnd/>
          </a:ln>
        </p:spPr>
      </p:pic>
      <p:sp>
        <p:nvSpPr>
          <p:cNvPr id="11" name="Arrondir un rectangle avec un coin du même côté 10"/>
          <p:cNvSpPr/>
          <p:nvPr/>
        </p:nvSpPr>
        <p:spPr>
          <a:xfrm rot="5400000">
            <a:off x="-1954529" y="2746097"/>
            <a:ext cx="6066437"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3"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7" name="Groupe 16"/>
          <p:cNvGrpSpPr/>
          <p:nvPr/>
        </p:nvGrpSpPr>
        <p:grpSpPr>
          <a:xfrm>
            <a:off x="0" y="134346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0" name="Groupe 19"/>
          <p:cNvGrpSpPr/>
          <p:nvPr/>
        </p:nvGrpSpPr>
        <p:grpSpPr>
          <a:xfrm>
            <a:off x="0" y="1929856"/>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5" name="Groupe 24"/>
          <p:cNvGrpSpPr/>
          <p:nvPr/>
        </p:nvGrpSpPr>
        <p:grpSpPr>
          <a:xfrm>
            <a:off x="0" y="253197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8" name="Groupe 27"/>
          <p:cNvGrpSpPr/>
          <p:nvPr/>
        </p:nvGrpSpPr>
        <p:grpSpPr>
          <a:xfrm>
            <a:off x="1" y="3018785"/>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1" name="Groupe 30"/>
          <p:cNvGrpSpPr/>
          <p:nvPr/>
        </p:nvGrpSpPr>
        <p:grpSpPr>
          <a:xfrm>
            <a:off x="671683" y="301878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4" name="Plaque 3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34/38</a:t>
            </a:r>
            <a:endParaRPr lang="fr-FR" dirty="0"/>
          </a:p>
        </p:txBody>
      </p:sp>
    </p:spTree>
    <p:extLst>
      <p:ext uri="{BB962C8B-B14F-4D97-AF65-F5344CB8AC3E}">
        <p14:creationId xmlns:p14="http://schemas.microsoft.com/office/powerpoint/2010/main" xmlns="" val="291573838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lide(fromBottom)">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Bottom)">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17566"/>
            <a:ext cx="12191999" cy="6975566"/>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099548" y="831710"/>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4377403" y="1663842"/>
            <a:ext cx="6172200"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itchFamily="18" charset="0"/>
                <a:cs typeface="Times New Roman" pitchFamily="18" charset="0"/>
              </a:rPr>
              <a:t>Language de programmation   </a:t>
            </a:r>
            <a:r>
              <a:rPr lang="en-US" sz="2000" dirty="0" smtClean="0">
                <a:latin typeface="Times New Roman" pitchFamily="18" charset="0"/>
                <a:cs typeface="Times New Roman" pitchFamily="18" charset="0"/>
              </a:rPr>
              <a:t>utilisé</a:t>
            </a:r>
            <a:r>
              <a:rPr lang="fr-FR" sz="2000" b="1" dirty="0">
                <a:latin typeface="Times New Roman" pitchFamily="18" charset="0"/>
                <a:cs typeface="Times New Roman" pitchFamily="18" charset="0"/>
              </a:rPr>
              <a:t>  </a:t>
            </a:r>
            <a:r>
              <a:rPr lang="fr-FR" sz="2000" b="1" dirty="0" smtClean="0">
                <a:latin typeface="Times New Roman" pitchFamily="18" charset="0"/>
                <a:cs typeface="Times New Roman" pitchFamily="18" charset="0"/>
              </a:rPr>
              <a:t>:</a:t>
            </a:r>
            <a:endParaRPr lang="fr-FR" sz="2000" b="1" dirty="0">
              <a:latin typeface="Times New Roman" pitchFamily="18" charset="0"/>
              <a:cs typeface="Times New Roman" pitchFamily="18" charset="0"/>
            </a:endParaRPr>
          </a:p>
          <a:p>
            <a:endParaRPr lang="fr-FR" sz="2000" b="1" dirty="0">
              <a:latin typeface="Times New Roman" pitchFamily="18" charset="0"/>
              <a:cs typeface="Times New Roman" pitchFamily="18" charset="0"/>
            </a:endParaRPr>
          </a:p>
        </p:txBody>
      </p:sp>
      <p:pic>
        <p:nvPicPr>
          <p:cNvPr id="10" name="Image 9" descr="PHP-logo"/>
          <p:cNvPicPr/>
          <p:nvPr/>
        </p:nvPicPr>
        <p:blipFill>
          <a:blip r:embed="rId4" cstate="print"/>
          <a:srcRect/>
          <a:stretch>
            <a:fillRect/>
          </a:stretch>
        </p:blipFill>
        <p:spPr bwMode="auto">
          <a:xfrm>
            <a:off x="2613152" y="2658114"/>
            <a:ext cx="1986915" cy="1050290"/>
          </a:xfrm>
          <a:prstGeom prst="rect">
            <a:avLst/>
          </a:prstGeom>
          <a:noFill/>
          <a:ln w="9525">
            <a:noFill/>
            <a:miter lim="800000"/>
            <a:headEnd/>
            <a:tailEnd/>
          </a:ln>
        </p:spPr>
      </p:pic>
      <p:pic>
        <p:nvPicPr>
          <p:cNvPr id="12" name="Image 11" descr="images (2)"/>
          <p:cNvPicPr/>
          <p:nvPr/>
        </p:nvPicPr>
        <p:blipFill>
          <a:blip r:embed="rId5"/>
          <a:srcRect/>
          <a:stretch>
            <a:fillRect/>
          </a:stretch>
        </p:blipFill>
        <p:spPr bwMode="auto">
          <a:xfrm>
            <a:off x="5292629" y="2521168"/>
            <a:ext cx="1507490" cy="1245870"/>
          </a:xfrm>
          <a:prstGeom prst="rect">
            <a:avLst/>
          </a:prstGeom>
          <a:noFill/>
          <a:ln w="9525">
            <a:noFill/>
            <a:miter lim="800000"/>
            <a:headEnd/>
            <a:tailEnd/>
          </a:ln>
        </p:spPr>
      </p:pic>
      <p:pic>
        <p:nvPicPr>
          <p:cNvPr id="13" name="Image 12" descr="téléchargement (9)"/>
          <p:cNvPicPr/>
          <p:nvPr/>
        </p:nvPicPr>
        <p:blipFill>
          <a:blip r:embed="rId6"/>
          <a:srcRect/>
          <a:stretch>
            <a:fillRect/>
          </a:stretch>
        </p:blipFill>
        <p:spPr bwMode="auto">
          <a:xfrm>
            <a:off x="7691398" y="2319347"/>
            <a:ext cx="1408430" cy="1732915"/>
          </a:xfrm>
          <a:prstGeom prst="rect">
            <a:avLst/>
          </a:prstGeom>
          <a:noFill/>
          <a:ln w="9525">
            <a:noFill/>
            <a:miter lim="800000"/>
            <a:headEnd/>
            <a:tailEnd/>
          </a:ln>
        </p:spPr>
      </p:pic>
      <p:pic>
        <p:nvPicPr>
          <p:cNvPr id="14" name="Image 13" descr="téléchargement (12)"/>
          <p:cNvPicPr/>
          <p:nvPr/>
        </p:nvPicPr>
        <p:blipFill>
          <a:blip r:embed="rId7"/>
          <a:srcRect/>
          <a:stretch>
            <a:fillRect/>
          </a:stretch>
        </p:blipFill>
        <p:spPr bwMode="auto">
          <a:xfrm>
            <a:off x="9779293" y="2596250"/>
            <a:ext cx="1857375" cy="1238250"/>
          </a:xfrm>
          <a:prstGeom prst="rect">
            <a:avLst/>
          </a:prstGeom>
          <a:noFill/>
          <a:ln w="9525">
            <a:noFill/>
            <a:miter lim="800000"/>
            <a:headEnd/>
            <a:tailEnd/>
          </a:ln>
        </p:spPr>
      </p:pic>
      <p:pic>
        <p:nvPicPr>
          <p:cNvPr id="17" name="Image 16" descr="ajax"/>
          <p:cNvPicPr/>
          <p:nvPr/>
        </p:nvPicPr>
        <p:blipFill>
          <a:blip r:embed="rId8"/>
          <a:srcRect/>
          <a:stretch>
            <a:fillRect/>
          </a:stretch>
        </p:blipFill>
        <p:spPr bwMode="auto">
          <a:xfrm>
            <a:off x="2509969" y="4392032"/>
            <a:ext cx="1933575" cy="1733550"/>
          </a:xfrm>
          <a:prstGeom prst="rect">
            <a:avLst/>
          </a:prstGeom>
          <a:noFill/>
          <a:ln w="9525">
            <a:noFill/>
            <a:miter lim="800000"/>
            <a:headEnd/>
            <a:tailEnd/>
          </a:ln>
        </p:spPr>
      </p:pic>
      <p:pic>
        <p:nvPicPr>
          <p:cNvPr id="18" name="Image 17" descr="téléchargement (8)"/>
          <p:cNvPicPr/>
          <p:nvPr/>
        </p:nvPicPr>
        <p:blipFill>
          <a:blip r:embed="rId9"/>
          <a:srcRect/>
          <a:stretch>
            <a:fillRect/>
          </a:stretch>
        </p:blipFill>
        <p:spPr bwMode="auto">
          <a:xfrm>
            <a:off x="5026774" y="4560459"/>
            <a:ext cx="1704975" cy="1524000"/>
          </a:xfrm>
          <a:prstGeom prst="rect">
            <a:avLst/>
          </a:prstGeom>
          <a:noFill/>
          <a:ln w="9525">
            <a:noFill/>
            <a:miter lim="800000"/>
            <a:headEnd/>
            <a:tailEnd/>
          </a:ln>
        </p:spPr>
      </p:pic>
      <p:pic>
        <p:nvPicPr>
          <p:cNvPr id="19" name="Image 18" descr="téléchargement (4)"/>
          <p:cNvPicPr/>
          <p:nvPr/>
        </p:nvPicPr>
        <p:blipFill>
          <a:blip r:embed="rId10"/>
          <a:srcRect/>
          <a:stretch>
            <a:fillRect/>
          </a:stretch>
        </p:blipFill>
        <p:spPr bwMode="auto">
          <a:xfrm>
            <a:off x="7172448" y="4653049"/>
            <a:ext cx="1823085" cy="1323975"/>
          </a:xfrm>
          <a:prstGeom prst="rect">
            <a:avLst/>
          </a:prstGeom>
          <a:noFill/>
          <a:ln w="9525">
            <a:noFill/>
            <a:miter lim="800000"/>
            <a:headEnd/>
            <a:tailEnd/>
          </a:ln>
        </p:spPr>
      </p:pic>
      <p:pic>
        <p:nvPicPr>
          <p:cNvPr id="20" name="Image 19" descr="C:\Users\MINA\Desktop\téléchargement.jfif"/>
          <p:cNvPicPr/>
          <p:nvPr/>
        </p:nvPicPr>
        <p:blipFill>
          <a:blip r:embed="rId11"/>
          <a:srcRect/>
          <a:stretch>
            <a:fillRect/>
          </a:stretch>
        </p:blipFill>
        <p:spPr bwMode="auto">
          <a:xfrm>
            <a:off x="9516843" y="4710539"/>
            <a:ext cx="1811557" cy="1199195"/>
          </a:xfrm>
          <a:prstGeom prst="rect">
            <a:avLst/>
          </a:prstGeom>
          <a:noFill/>
          <a:ln w="9525">
            <a:noFill/>
            <a:miter lim="800000"/>
            <a:headEnd/>
            <a:tailEnd/>
          </a:ln>
        </p:spPr>
      </p:pic>
      <p:sp>
        <p:nvSpPr>
          <p:cNvPr id="21" name="Arrondir un rectangle avec un coin du même côté 20"/>
          <p:cNvSpPr/>
          <p:nvPr/>
        </p:nvSpPr>
        <p:spPr>
          <a:xfrm rot="5400000">
            <a:off x="-1985878" y="2714747"/>
            <a:ext cx="6129136"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5" name="Groupe 24"/>
          <p:cNvGrpSpPr/>
          <p:nvPr/>
        </p:nvGrpSpPr>
        <p:grpSpPr>
          <a:xfrm>
            <a:off x="0" y="3590289"/>
            <a:ext cx="1499943" cy="410215"/>
            <a:chOff x="657439" y="2988629"/>
            <a:chExt cx="1499943"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28" name="Groupe 27"/>
          <p:cNvGrpSpPr/>
          <p:nvPr/>
        </p:nvGrpSpPr>
        <p:grpSpPr>
          <a:xfrm>
            <a:off x="0" y="1343461"/>
            <a:ext cx="1485700" cy="410215"/>
            <a:chOff x="671682" y="2988629"/>
            <a:chExt cx="1485700" cy="410215"/>
          </a:xfrm>
        </p:grpSpPr>
        <p:sp>
          <p:nvSpPr>
            <p:cNvPr id="29" name="Chevron 2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31" name="Groupe 30"/>
          <p:cNvGrpSpPr/>
          <p:nvPr/>
        </p:nvGrpSpPr>
        <p:grpSpPr>
          <a:xfrm>
            <a:off x="0" y="1929856"/>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34" name="Groupe 33"/>
          <p:cNvGrpSpPr/>
          <p:nvPr/>
        </p:nvGrpSpPr>
        <p:grpSpPr>
          <a:xfrm>
            <a:off x="0" y="2531971"/>
            <a:ext cx="1485700" cy="410215"/>
            <a:chOff x="671682" y="2988629"/>
            <a:chExt cx="1485700" cy="410215"/>
          </a:xfrm>
        </p:grpSpPr>
        <p:sp>
          <p:nvSpPr>
            <p:cNvPr id="35" name="Chevron 3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6"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37" name="Groupe 36"/>
          <p:cNvGrpSpPr/>
          <p:nvPr/>
        </p:nvGrpSpPr>
        <p:grpSpPr>
          <a:xfrm>
            <a:off x="1" y="3018785"/>
            <a:ext cx="1153783" cy="410212"/>
            <a:chOff x="0" y="2988635"/>
            <a:chExt cx="1153783" cy="410212"/>
          </a:xfrm>
        </p:grpSpPr>
        <p:sp>
          <p:nvSpPr>
            <p:cNvPr id="38" name="Chevron 37"/>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9"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40" name="Groupe 39"/>
          <p:cNvGrpSpPr/>
          <p:nvPr/>
        </p:nvGrpSpPr>
        <p:grpSpPr>
          <a:xfrm>
            <a:off x="671683" y="3018785"/>
            <a:ext cx="1485700" cy="410215"/>
            <a:chOff x="671682" y="2988629"/>
            <a:chExt cx="1485700" cy="410215"/>
          </a:xfrm>
        </p:grpSpPr>
        <p:sp>
          <p:nvSpPr>
            <p:cNvPr id="41" name="Chevron 4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43" name="Plaque 42"/>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35/38</a:t>
            </a:r>
            <a:endParaRPr lang="fr-FR" dirty="0"/>
          </a:p>
        </p:txBody>
      </p:sp>
    </p:spTree>
    <p:extLst>
      <p:ext uri="{BB962C8B-B14F-4D97-AF65-F5344CB8AC3E}">
        <p14:creationId xmlns:p14="http://schemas.microsoft.com/office/powerpoint/2010/main" xmlns="" val="3659480427"/>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lide(fromBottom)">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1+#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1+#ppt_w/2"/>
                                          </p:val>
                                        </p:tav>
                                        <p:tav tm="100000">
                                          <p:val>
                                            <p:strVal val="#ppt_x"/>
                                          </p:val>
                                        </p:tav>
                                      </p:tavLst>
                                    </p:anim>
                                    <p:anim calcmode="lin" valueType="num">
                                      <p:cBhvr additive="base">
                                        <p:cTn id="4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249674" y="940893"/>
            <a:ext cx="4592989" cy="369332"/>
          </a:xfrm>
          <a:prstGeom prst="rect">
            <a:avLst/>
          </a:prstGeom>
          <a:noFill/>
        </p:spPr>
        <p:txBody>
          <a:bodyPr wrap="none" rtlCol="0">
            <a:spAutoFit/>
          </a:bodyPr>
          <a:lstStyle/>
          <a:p>
            <a:pPr lvl="0"/>
            <a:r>
              <a:rPr kumimoji="0" lang="fr-FR" sz="1800" b="0" i="0" u="none" strike="noStrike" kern="1200" cap="none" spc="0" normalizeH="0" baseline="0" noProof="0" dirty="0" smtClean="0">
                <a:ln>
                  <a:noFill/>
                </a:ln>
                <a:solidFill>
                  <a:prstClr val="black"/>
                </a:solidFill>
                <a:effectLst/>
                <a:uLnTx/>
                <a:uFillTx/>
                <a:latin typeface="Calibri"/>
                <a:ea typeface="+mn-ea"/>
                <a:cs typeface="+mn-cs"/>
              </a:rPr>
              <a:t>I. </a:t>
            </a:r>
            <a:r>
              <a:rPr lang="fr-FR" b="1" dirty="0"/>
              <a:t>Architecture et description des outils utilisés</a:t>
            </a:r>
            <a:endPar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ZoneTexte 6"/>
          <p:cNvSpPr txBox="1"/>
          <p:nvPr/>
        </p:nvSpPr>
        <p:spPr>
          <a:xfrm>
            <a:off x="4377403" y="1663842"/>
            <a:ext cx="6172200" cy="707886"/>
          </a:xfrm>
          <a:prstGeom prst="rect">
            <a:avLst/>
          </a:prstGeom>
          <a:noFill/>
        </p:spPr>
        <p:txBody>
          <a:bodyPr wrap="square" rtlCol="0">
            <a:spAutoFit/>
          </a:bodyPr>
          <a:lstStyle/>
          <a:p>
            <a:pPr marL="285750" lvl="0" indent="-285750">
              <a:buFont typeface="Wingdings" panose="05000000000000000000" pitchFamily="2" charset="2"/>
              <a:buChar char="Ø"/>
            </a:pPr>
            <a:r>
              <a:rPr lang="fr-FR" sz="2000" b="1" dirty="0">
                <a:latin typeface="Times New Roman" pitchFamily="18" charset="0"/>
                <a:cs typeface="Times New Roman" pitchFamily="18" charset="0"/>
              </a:rPr>
              <a:t>Autre outils </a:t>
            </a:r>
          </a:p>
          <a:p>
            <a:endParaRPr lang="fr-FR" sz="2000" b="1" dirty="0">
              <a:latin typeface="Times New Roman" pitchFamily="18" charset="0"/>
              <a:cs typeface="Times New Roman" pitchFamily="18" charset="0"/>
            </a:endParaRPr>
          </a:p>
        </p:txBody>
      </p:sp>
      <p:pic>
        <p:nvPicPr>
          <p:cNvPr id="11" name="Image 10" descr="C:\Users\HADIZA\Desktop\stage2015-2016\image\photoshop.jpg"/>
          <p:cNvPicPr/>
          <p:nvPr/>
        </p:nvPicPr>
        <p:blipFill>
          <a:blip r:embed="rId4"/>
          <a:srcRect/>
          <a:stretch>
            <a:fillRect/>
          </a:stretch>
        </p:blipFill>
        <p:spPr bwMode="auto">
          <a:xfrm>
            <a:off x="4634914" y="2657841"/>
            <a:ext cx="3271533" cy="3110947"/>
          </a:xfrm>
          <a:prstGeom prst="rect">
            <a:avLst/>
          </a:prstGeom>
          <a:noFill/>
          <a:ln w="9525">
            <a:noFill/>
            <a:miter lim="800000"/>
            <a:headEnd/>
            <a:tailEnd/>
          </a:ln>
        </p:spPr>
      </p:pic>
      <p:sp>
        <p:nvSpPr>
          <p:cNvPr id="10" name="Arrondir un rectangle avec un coin du même côté 9"/>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3"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7" name="Groupe 16"/>
          <p:cNvGrpSpPr/>
          <p:nvPr/>
        </p:nvGrpSpPr>
        <p:grpSpPr>
          <a:xfrm>
            <a:off x="0" y="134346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0" name="Groupe 19"/>
          <p:cNvGrpSpPr/>
          <p:nvPr/>
        </p:nvGrpSpPr>
        <p:grpSpPr>
          <a:xfrm>
            <a:off x="0" y="1929856"/>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5" name="Groupe 24"/>
          <p:cNvGrpSpPr/>
          <p:nvPr/>
        </p:nvGrpSpPr>
        <p:grpSpPr>
          <a:xfrm>
            <a:off x="0" y="253197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8" name="Groupe 27"/>
          <p:cNvGrpSpPr/>
          <p:nvPr/>
        </p:nvGrpSpPr>
        <p:grpSpPr>
          <a:xfrm>
            <a:off x="1" y="3018785"/>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1" name="Groupe 30"/>
          <p:cNvGrpSpPr/>
          <p:nvPr/>
        </p:nvGrpSpPr>
        <p:grpSpPr>
          <a:xfrm>
            <a:off x="671683" y="301878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4" name="Plaque 3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36/38</a:t>
            </a:r>
            <a:endParaRPr lang="fr-FR" dirty="0"/>
          </a:p>
        </p:txBody>
      </p:sp>
    </p:spTree>
    <p:extLst>
      <p:ext uri="{BB962C8B-B14F-4D97-AF65-F5344CB8AC3E}">
        <p14:creationId xmlns:p14="http://schemas.microsoft.com/office/powerpoint/2010/main" xmlns="" val="353061289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slide(fromBottom)">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249674" y="940893"/>
            <a:ext cx="1925527" cy="400110"/>
          </a:xfrm>
          <a:prstGeom prst="rect">
            <a:avLst/>
          </a:prstGeom>
          <a:noFill/>
        </p:spPr>
        <p:txBody>
          <a:bodyPr wrap="none" rtlCol="0">
            <a:spAutoFit/>
          </a:bodyPr>
          <a:lstStyle/>
          <a:p>
            <a:pPr lvl="0"/>
            <a:r>
              <a:rPr lang="fr-FR" sz="2000" dirty="0" smtClean="0">
                <a:solidFill>
                  <a:prstClr val="black"/>
                </a:solidFill>
                <a:latin typeface="Times New Roman" pitchFamily="18" charset="0"/>
                <a:cs typeface="Times New Roman" pitchFamily="18" charset="0"/>
              </a:rPr>
              <a:t>Besoins logiciels</a:t>
            </a:r>
            <a:endParaRPr kumimoji="0" lang="fr-FR" sz="2000" b="1"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Arrondir un rectangle avec un coin du même côté 9"/>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 name="Groupe 16"/>
          <p:cNvGrpSpPr/>
          <p:nvPr/>
        </p:nvGrpSpPr>
        <p:grpSpPr>
          <a:xfrm>
            <a:off x="0" y="134346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8" name="Groupe 19"/>
          <p:cNvGrpSpPr/>
          <p:nvPr/>
        </p:nvGrpSpPr>
        <p:grpSpPr>
          <a:xfrm>
            <a:off x="0" y="1929856"/>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9" name="Groupe 24"/>
          <p:cNvGrpSpPr/>
          <p:nvPr/>
        </p:nvGrpSpPr>
        <p:grpSpPr>
          <a:xfrm>
            <a:off x="0" y="253197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13" name="Groupe 27"/>
          <p:cNvGrpSpPr/>
          <p:nvPr/>
        </p:nvGrpSpPr>
        <p:grpSpPr>
          <a:xfrm>
            <a:off x="1" y="3018785"/>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17" name="Groupe 30"/>
          <p:cNvGrpSpPr/>
          <p:nvPr/>
        </p:nvGrpSpPr>
        <p:grpSpPr>
          <a:xfrm>
            <a:off x="671683" y="301878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4" name="Plaque 3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36/38</a:t>
            </a:r>
            <a:endParaRPr lang="fr-FR" dirty="0"/>
          </a:p>
        </p:txBody>
      </p:sp>
      <p:graphicFrame>
        <p:nvGraphicFramePr>
          <p:cNvPr id="31" name="Tableau 30"/>
          <p:cNvGraphicFramePr>
            <a:graphicFrameLocks noGrp="1"/>
          </p:cNvGraphicFramePr>
          <p:nvPr/>
        </p:nvGraphicFramePr>
        <p:xfrm>
          <a:off x="3245945" y="2154328"/>
          <a:ext cx="8127999" cy="2494280"/>
        </p:xfrm>
        <a:graphic>
          <a:graphicData uri="http://schemas.openxmlformats.org/drawingml/2006/table">
            <a:tbl>
              <a:tblPr firstRow="1" bandRow="1">
                <a:tableStyleId>{5C22544A-7EE6-4342-B048-85BDC9FD1C3A}</a:tableStyleId>
              </a:tblPr>
              <a:tblGrid>
                <a:gridCol w="2709333"/>
                <a:gridCol w="2709333"/>
                <a:gridCol w="2709333"/>
              </a:tblGrid>
              <a:tr h="370840">
                <a:tc rowSpan="2">
                  <a:txBody>
                    <a:bodyPr/>
                    <a:lstStyle/>
                    <a:p>
                      <a:pPr algn="ctr"/>
                      <a:endParaRPr lang="fr-FR" dirty="0" smtClean="0"/>
                    </a:p>
                    <a:p>
                      <a:pPr algn="ctr"/>
                      <a:r>
                        <a:rPr lang="fr-FR" dirty="0" smtClean="0"/>
                        <a:t>Désignation</a:t>
                      </a:r>
                      <a:endParaRPr lang="fr-FR" dirty="0"/>
                    </a:p>
                  </a:txBody>
                  <a:tcPr>
                    <a:lnR w="12700" cmpd="sng">
                      <a:noFill/>
                    </a:lnR>
                  </a:tcPr>
                </a:tc>
                <a:tc gridSpan="2">
                  <a:txBody>
                    <a:bodyPr/>
                    <a:lstStyle/>
                    <a:p>
                      <a:pPr algn="ctr"/>
                      <a:endParaRPr lang="fr-FR" dirty="0"/>
                    </a:p>
                  </a:txBody>
                  <a:tcPr>
                    <a:lnL w="12700" cmpd="sng">
                      <a:noFill/>
                    </a:lnL>
                  </a:tcPr>
                </a:tc>
                <a:tc hMerge="1">
                  <a:txBody>
                    <a:bodyPr/>
                    <a:lstStyle/>
                    <a:p>
                      <a:endParaRPr lang="fr-FR"/>
                    </a:p>
                  </a:txBody>
                  <a:tcPr/>
                </a:tc>
              </a:tr>
              <a:tr h="370840">
                <a:tc vMerge="1">
                  <a:txBody>
                    <a:bodyPr/>
                    <a:lstStyle/>
                    <a:p>
                      <a:endParaRPr lang="fr-FR"/>
                    </a:p>
                  </a:txBody>
                  <a:tcPr/>
                </a:tc>
                <a:tc>
                  <a:txBody>
                    <a:bodyPr/>
                    <a:lstStyle/>
                    <a:p>
                      <a:pPr algn="ctr"/>
                      <a:r>
                        <a:rPr lang="fr-FR" dirty="0" smtClean="0"/>
                        <a:t>Coût(FCFA)</a:t>
                      </a:r>
                      <a:endParaRPr lang="fr-FR" dirty="0"/>
                    </a:p>
                  </a:txBody>
                  <a:tcPr/>
                </a:tc>
                <a:tc>
                  <a:txBody>
                    <a:bodyPr/>
                    <a:lstStyle/>
                    <a:p>
                      <a:pPr algn="ctr"/>
                      <a:r>
                        <a:rPr lang="fr-FR" dirty="0" smtClean="0"/>
                        <a:t>Disponibilité</a:t>
                      </a:r>
                      <a:endParaRPr lang="fr-FR" dirty="0"/>
                    </a:p>
                  </a:txBody>
                  <a:tcPr/>
                </a:tc>
              </a:tr>
              <a:tr h="370840">
                <a:tc>
                  <a:txBody>
                    <a:bodyPr/>
                    <a:lstStyle/>
                    <a:p>
                      <a:pPr algn="ctr"/>
                      <a:r>
                        <a:rPr lang="fr-FR" dirty="0" smtClean="0"/>
                        <a:t>SGBD(</a:t>
                      </a:r>
                      <a:r>
                        <a:rPr lang="fr-FR" dirty="0" err="1" smtClean="0"/>
                        <a:t>PostgreSQL</a:t>
                      </a:r>
                      <a:r>
                        <a:rPr lang="fr-FR" dirty="0" smtClean="0"/>
                        <a:t>)</a:t>
                      </a:r>
                      <a:endParaRPr lang="fr-FR" dirty="0"/>
                    </a:p>
                  </a:txBody>
                  <a:tcPr/>
                </a:tc>
                <a:tc>
                  <a:txBody>
                    <a:bodyPr/>
                    <a:lstStyle/>
                    <a:p>
                      <a:pPr algn="ctr"/>
                      <a:r>
                        <a:rPr lang="fr-FR" dirty="0" smtClean="0"/>
                        <a:t>0</a:t>
                      </a:r>
                      <a:endParaRPr lang="fr-F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Déjà existant</a:t>
                      </a:r>
                    </a:p>
                  </a:txBody>
                  <a:tcPr/>
                </a:tc>
              </a:tr>
              <a:tr h="627235">
                <a:tc>
                  <a:txBody>
                    <a:bodyPr/>
                    <a:lstStyle/>
                    <a:p>
                      <a:pPr algn="ctr"/>
                      <a:r>
                        <a:rPr lang="fr-FR" dirty="0" smtClean="0"/>
                        <a:t>Serveur d'application(</a:t>
                      </a:r>
                      <a:r>
                        <a:rPr lang="fr-FR" baseline="0" dirty="0" smtClean="0"/>
                        <a:t>(Apache)</a:t>
                      </a:r>
                      <a:endParaRPr lang="fr-FR" dirty="0"/>
                    </a:p>
                  </a:txBody>
                  <a:tcPr/>
                </a:tc>
                <a:tc>
                  <a:txBody>
                    <a:bodyPr/>
                    <a:lstStyle/>
                    <a:p>
                      <a:pPr algn="ctr"/>
                      <a:r>
                        <a:rPr lang="fr-FR" dirty="0" smtClean="0"/>
                        <a:t>0</a:t>
                      </a:r>
                      <a:endParaRPr lang="fr-FR" dirty="0"/>
                    </a:p>
                  </a:txBody>
                  <a:tcPr/>
                </a:tc>
                <a:tc>
                  <a:txBody>
                    <a:bodyPr/>
                    <a:lstStyle/>
                    <a:p>
                      <a:pPr algn="ctr"/>
                      <a:r>
                        <a:rPr lang="fr-FR" dirty="0" smtClean="0"/>
                        <a:t>Déjà </a:t>
                      </a:r>
                      <a:r>
                        <a:rPr lang="fr-FR" baseline="0" dirty="0" smtClean="0"/>
                        <a:t> e</a:t>
                      </a:r>
                      <a:r>
                        <a:rPr lang="fr-FR" dirty="0" smtClean="0"/>
                        <a:t>xistant</a:t>
                      </a:r>
                      <a:endParaRPr lang="fr-FR" dirty="0"/>
                    </a:p>
                  </a:txBody>
                  <a:tcPr/>
                </a:tc>
              </a:tr>
              <a:tr h="370840">
                <a:tc>
                  <a:txBody>
                    <a:bodyPr/>
                    <a:lstStyle/>
                    <a:p>
                      <a:pPr algn="ctr"/>
                      <a:r>
                        <a:rPr lang="fr-FR" dirty="0" smtClean="0"/>
                        <a:t>Anti-virus(AVG)</a:t>
                      </a:r>
                      <a:endParaRPr lang="fr-FR" dirty="0"/>
                    </a:p>
                  </a:txBody>
                  <a:tcPr/>
                </a:tc>
                <a:tc>
                  <a:txBody>
                    <a:bodyPr/>
                    <a:lstStyle/>
                    <a:p>
                      <a:pPr algn="ctr"/>
                      <a:r>
                        <a:rPr lang="fr-FR" dirty="0" smtClean="0"/>
                        <a:t>19.342/ans</a:t>
                      </a:r>
                      <a:endParaRPr lang="fr-FR" dirty="0"/>
                    </a:p>
                  </a:txBody>
                  <a:tcPr/>
                </a:tc>
                <a:tc>
                  <a:txBody>
                    <a:bodyPr/>
                    <a:lstStyle/>
                    <a:p>
                      <a:pPr algn="ctr"/>
                      <a:r>
                        <a:rPr lang="fr-FR" dirty="0" smtClean="0"/>
                        <a:t>À </a:t>
                      </a:r>
                      <a:r>
                        <a:rPr lang="fr-FR" dirty="0" smtClean="0"/>
                        <a:t>acquérir</a:t>
                      </a:r>
                      <a:endParaRPr lang="fr-FR" dirty="0"/>
                    </a:p>
                  </a:txBody>
                  <a:tcPr/>
                </a:tc>
              </a:tr>
              <a:tr h="370840">
                <a:tc>
                  <a:txBody>
                    <a:bodyPr/>
                    <a:lstStyle/>
                    <a:p>
                      <a:pPr algn="ctr"/>
                      <a:r>
                        <a:rPr lang="fr-FR" dirty="0" smtClean="0"/>
                        <a:t>Coût total</a:t>
                      </a:r>
                      <a:endParaRPr lang="fr-FR" dirty="0"/>
                    </a:p>
                  </a:txBody>
                  <a:tcPr/>
                </a:tc>
                <a:tc gridSpan="2">
                  <a:txBody>
                    <a:bodyPr/>
                    <a:lstStyle/>
                    <a:p>
                      <a:pPr algn="ctr"/>
                      <a:r>
                        <a:rPr lang="fr-FR" dirty="0" smtClean="0"/>
                        <a:t>19.342</a:t>
                      </a:r>
                      <a:endParaRPr lang="fr-FR" dirty="0"/>
                    </a:p>
                  </a:txBody>
                  <a:tcPr/>
                </a:tc>
                <a:tc hMerge="1">
                  <a:txBody>
                    <a:bodyPr/>
                    <a:lstStyle/>
                    <a:p>
                      <a:endParaRPr lang="fr-FR" dirty="0"/>
                    </a:p>
                  </a:txBody>
                  <a:tcPr/>
                </a:tc>
              </a:tr>
            </a:tbl>
          </a:graphicData>
        </a:graphic>
      </p:graphicFrame>
    </p:spTree>
    <p:extLst>
      <p:ext uri="{BB962C8B-B14F-4D97-AF65-F5344CB8AC3E}">
        <p14:creationId xmlns:p14="http://schemas.microsoft.com/office/powerpoint/2010/main" xmlns="" val="3530612895"/>
      </p:ext>
    </p:extLst>
  </p:cSld>
  <p:clrMapOvr>
    <a:masterClrMapping/>
  </p:clrMapOvr>
  <p:transition>
    <p:cover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sp>
        <p:nvSpPr>
          <p:cNvPr id="6"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41"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42"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43"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44"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49"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56"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57"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60"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61"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2"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0" name="Connecteur droit 69"/>
          <p:cNvCxnSpPr>
            <a:endCxn id="6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1" name="ZoneTexte 90"/>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2" name="ZoneTexte 91"/>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3" name="ZoneTexte 92"/>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94" name="ZoneTexte 93"/>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97" name="Connecteur droit 96"/>
          <p:cNvCxnSpPr/>
          <p:nvPr/>
        </p:nvCxnSpPr>
        <p:spPr>
          <a:xfrm>
            <a:off x="9411571" y="2019310"/>
            <a:ext cx="0" cy="529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19"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21" name="ZoneTexte 120"/>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24" name="ZoneTexte 123"/>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48" name="Plaque 47"/>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2/38</a:t>
            </a:r>
            <a:endParaRPr lang="fr-FR" dirty="0"/>
          </a:p>
        </p:txBody>
      </p:sp>
    </p:spTree>
    <p:extLst>
      <p:ext uri="{BB962C8B-B14F-4D97-AF65-F5344CB8AC3E}">
        <p14:creationId xmlns:p14="http://schemas.microsoft.com/office/powerpoint/2010/main" xmlns="" val="240912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left)">
                                      <p:cBhvr>
                                        <p:cTn id="19" dur="500"/>
                                        <p:tgtEl>
                                          <p:spTgt spid="12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wipe(left)">
                                      <p:cBhvr>
                                        <p:cTn id="32" dur="500"/>
                                        <p:tgtEl>
                                          <p:spTgt spid="124"/>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fltVal val="0"/>
                                          </p:val>
                                        </p:tav>
                                        <p:tav tm="100000">
                                          <p:val>
                                            <p:strVal val="#ppt_w"/>
                                          </p:val>
                                        </p:tav>
                                      </p:tavLst>
                                    </p:anim>
                                    <p:anim calcmode="lin" valueType="num">
                                      <p:cBhvr>
                                        <p:cTn id="38" dur="500" fill="hold"/>
                                        <p:tgtEl>
                                          <p:spTgt spid="67"/>
                                        </p:tgtEl>
                                        <p:attrNameLst>
                                          <p:attrName>ppt_h</p:attrName>
                                        </p:attrNameLst>
                                      </p:cBhvr>
                                      <p:tavLst>
                                        <p:tav tm="0">
                                          <p:val>
                                            <p:fltVal val="0"/>
                                          </p:val>
                                        </p:tav>
                                        <p:tav tm="100000">
                                          <p:val>
                                            <p:strVal val="#ppt_h"/>
                                          </p:val>
                                        </p:tav>
                                      </p:tavLst>
                                    </p:anim>
                                    <p:animEffect transition="in" filter="fade">
                                      <p:cBhvr>
                                        <p:cTn id="39" dur="500"/>
                                        <p:tgtEl>
                                          <p:spTgt spid="6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wipe(down)">
                                      <p:cBhvr>
                                        <p:cTn id="44" dur="500"/>
                                        <p:tgtEl>
                                          <p:spTgt spid="9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wipe(left)">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down)">
                                      <p:cBhvr>
                                        <p:cTn id="54" dur="580">
                                          <p:stCondLst>
                                            <p:cond delay="0"/>
                                          </p:stCondLst>
                                        </p:cTn>
                                        <p:tgtEl>
                                          <p:spTgt spid="106"/>
                                        </p:tgtEl>
                                      </p:cBhvr>
                                    </p:animEffect>
                                    <p:anim calcmode="lin" valueType="num">
                                      <p:cBhvr>
                                        <p:cTn id="55" dur="1822" tmFilter="0,0; 0.14,0.36; 0.43,0.73; 0.71,0.91; 1.0,1.0">
                                          <p:stCondLst>
                                            <p:cond delay="0"/>
                                          </p:stCondLst>
                                        </p:cTn>
                                        <p:tgtEl>
                                          <p:spTgt spid="106"/>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106"/>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106"/>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106"/>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106"/>
                                        </p:tgtEl>
                                        <p:attrNameLst>
                                          <p:attrName>ppt_y</p:attrName>
                                        </p:attrNameLst>
                                      </p:cBhvr>
                                      <p:tavLst>
                                        <p:tav tm="0" fmla="#ppt_y-sin(pi*$)/81">
                                          <p:val>
                                            <p:fltVal val="0"/>
                                          </p:val>
                                        </p:tav>
                                        <p:tav tm="100000">
                                          <p:val>
                                            <p:fltVal val="1"/>
                                          </p:val>
                                        </p:tav>
                                      </p:tavLst>
                                    </p:anim>
                                    <p:animScale>
                                      <p:cBhvr>
                                        <p:cTn id="60" dur="26">
                                          <p:stCondLst>
                                            <p:cond delay="650"/>
                                          </p:stCondLst>
                                        </p:cTn>
                                        <p:tgtEl>
                                          <p:spTgt spid="106"/>
                                        </p:tgtEl>
                                      </p:cBhvr>
                                      <p:to x="100000" y="60000"/>
                                    </p:animScale>
                                    <p:animScale>
                                      <p:cBhvr>
                                        <p:cTn id="61" dur="166" decel="50000">
                                          <p:stCondLst>
                                            <p:cond delay="676"/>
                                          </p:stCondLst>
                                        </p:cTn>
                                        <p:tgtEl>
                                          <p:spTgt spid="106"/>
                                        </p:tgtEl>
                                      </p:cBhvr>
                                      <p:to x="100000" y="100000"/>
                                    </p:animScale>
                                    <p:animScale>
                                      <p:cBhvr>
                                        <p:cTn id="62" dur="26">
                                          <p:stCondLst>
                                            <p:cond delay="1312"/>
                                          </p:stCondLst>
                                        </p:cTn>
                                        <p:tgtEl>
                                          <p:spTgt spid="106"/>
                                        </p:tgtEl>
                                      </p:cBhvr>
                                      <p:to x="100000" y="80000"/>
                                    </p:animScale>
                                    <p:animScale>
                                      <p:cBhvr>
                                        <p:cTn id="63" dur="166" decel="50000">
                                          <p:stCondLst>
                                            <p:cond delay="1338"/>
                                          </p:stCondLst>
                                        </p:cTn>
                                        <p:tgtEl>
                                          <p:spTgt spid="106"/>
                                        </p:tgtEl>
                                      </p:cBhvr>
                                      <p:to x="100000" y="100000"/>
                                    </p:animScale>
                                    <p:animScale>
                                      <p:cBhvr>
                                        <p:cTn id="64" dur="26">
                                          <p:stCondLst>
                                            <p:cond delay="1642"/>
                                          </p:stCondLst>
                                        </p:cTn>
                                        <p:tgtEl>
                                          <p:spTgt spid="106"/>
                                        </p:tgtEl>
                                      </p:cBhvr>
                                      <p:to x="100000" y="90000"/>
                                    </p:animScale>
                                    <p:animScale>
                                      <p:cBhvr>
                                        <p:cTn id="65" dur="166" decel="50000">
                                          <p:stCondLst>
                                            <p:cond delay="1668"/>
                                          </p:stCondLst>
                                        </p:cTn>
                                        <p:tgtEl>
                                          <p:spTgt spid="106"/>
                                        </p:tgtEl>
                                      </p:cBhvr>
                                      <p:to x="100000" y="100000"/>
                                    </p:animScale>
                                    <p:animScale>
                                      <p:cBhvr>
                                        <p:cTn id="66" dur="26">
                                          <p:stCondLst>
                                            <p:cond delay="1808"/>
                                          </p:stCondLst>
                                        </p:cTn>
                                        <p:tgtEl>
                                          <p:spTgt spid="106"/>
                                        </p:tgtEl>
                                      </p:cBhvr>
                                      <p:to x="100000" y="95000"/>
                                    </p:animScale>
                                    <p:animScale>
                                      <p:cBhvr>
                                        <p:cTn id="67" dur="166" decel="50000">
                                          <p:stCondLst>
                                            <p:cond delay="1834"/>
                                          </p:stCondLst>
                                        </p:cTn>
                                        <p:tgtEl>
                                          <p:spTgt spid="10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67" grpId="0" animBg="1"/>
      <p:bldP spid="106" grpId="0" animBg="1"/>
      <p:bldP spid="121" grpId="0"/>
      <p:bldP spid="1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2249674" y="940893"/>
            <a:ext cx="2024913" cy="400110"/>
          </a:xfrm>
          <a:prstGeom prst="rect">
            <a:avLst/>
          </a:prstGeom>
          <a:noFill/>
        </p:spPr>
        <p:txBody>
          <a:bodyPr wrap="none" rtlCol="0">
            <a:spAutoFit/>
          </a:bodyPr>
          <a:lstStyle/>
          <a:p>
            <a:pPr lvl="0"/>
            <a:r>
              <a:rPr lang="fr-FR" sz="2000" dirty="0" smtClean="0">
                <a:solidFill>
                  <a:prstClr val="black"/>
                </a:solidFill>
                <a:latin typeface="Times New Roman" pitchFamily="18" charset="0"/>
                <a:cs typeface="Times New Roman" pitchFamily="18" charset="0"/>
              </a:rPr>
              <a:t>Besoins Matériels</a:t>
            </a:r>
            <a:endParaRPr kumimoji="0" lang="fr-FR" sz="2000" b="1"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Arrondir un rectangle avec un coin du même côté 9"/>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 name="Groupe 16"/>
          <p:cNvGrpSpPr/>
          <p:nvPr/>
        </p:nvGrpSpPr>
        <p:grpSpPr>
          <a:xfrm>
            <a:off x="0" y="134346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7" name="Groupe 19"/>
          <p:cNvGrpSpPr/>
          <p:nvPr/>
        </p:nvGrpSpPr>
        <p:grpSpPr>
          <a:xfrm>
            <a:off x="0" y="1929856"/>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8" name="Groupe 24"/>
          <p:cNvGrpSpPr/>
          <p:nvPr/>
        </p:nvGrpSpPr>
        <p:grpSpPr>
          <a:xfrm>
            <a:off x="0" y="253197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9" name="Groupe 27"/>
          <p:cNvGrpSpPr/>
          <p:nvPr/>
        </p:nvGrpSpPr>
        <p:grpSpPr>
          <a:xfrm>
            <a:off x="1" y="3018785"/>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11" name="Groupe 30"/>
          <p:cNvGrpSpPr/>
          <p:nvPr/>
        </p:nvGrpSpPr>
        <p:grpSpPr>
          <a:xfrm>
            <a:off x="671683" y="301878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4" name="Plaque 33"/>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36/38</a:t>
            </a:r>
            <a:endParaRPr lang="fr-FR" dirty="0"/>
          </a:p>
        </p:txBody>
      </p:sp>
      <p:graphicFrame>
        <p:nvGraphicFramePr>
          <p:cNvPr id="36" name="Tableau 35"/>
          <p:cNvGraphicFramePr>
            <a:graphicFrameLocks noGrp="1"/>
          </p:cNvGraphicFramePr>
          <p:nvPr/>
        </p:nvGraphicFramePr>
        <p:xfrm>
          <a:off x="2790495" y="2264686"/>
          <a:ext cx="8781395" cy="4028440"/>
        </p:xfrm>
        <a:graphic>
          <a:graphicData uri="http://schemas.openxmlformats.org/drawingml/2006/table">
            <a:tbl>
              <a:tblPr firstRow="1" bandRow="1">
                <a:tableStyleId>{5C22544A-7EE6-4342-B048-85BDC9FD1C3A}</a:tableStyleId>
              </a:tblPr>
              <a:tblGrid>
                <a:gridCol w="1756279"/>
                <a:gridCol w="1756279"/>
                <a:gridCol w="1756279"/>
                <a:gridCol w="1756279"/>
                <a:gridCol w="1756279"/>
              </a:tblGrid>
              <a:tr h="370840">
                <a:tc>
                  <a:txBody>
                    <a:bodyPr/>
                    <a:lstStyle/>
                    <a:p>
                      <a:r>
                        <a:rPr lang="fr-FR" dirty="0" smtClean="0"/>
                        <a:t>Désignation</a:t>
                      </a:r>
                      <a:endParaRPr lang="fr-FR" dirty="0"/>
                    </a:p>
                  </a:txBody>
                  <a:tcPr/>
                </a:tc>
                <a:tc>
                  <a:txBody>
                    <a:bodyPr/>
                    <a:lstStyle/>
                    <a:p>
                      <a:r>
                        <a:rPr lang="fr-FR" dirty="0" smtClean="0"/>
                        <a:t>Caractéristiques</a:t>
                      </a:r>
                      <a:endParaRPr lang="fr-FR" dirty="0"/>
                    </a:p>
                  </a:txBody>
                  <a:tcPr/>
                </a:tc>
                <a:tc>
                  <a:txBody>
                    <a:bodyPr/>
                    <a:lstStyle/>
                    <a:p>
                      <a:r>
                        <a:rPr lang="fr-FR" dirty="0" smtClean="0"/>
                        <a:t>Nombre</a:t>
                      </a:r>
                      <a:endParaRPr lang="fr-FR" dirty="0"/>
                    </a:p>
                  </a:txBody>
                  <a:tcPr/>
                </a:tc>
                <a:tc>
                  <a:txBody>
                    <a:bodyPr/>
                    <a:lstStyle/>
                    <a:p>
                      <a:r>
                        <a:rPr lang="fr-FR" dirty="0" smtClean="0"/>
                        <a:t>Coût</a:t>
                      </a:r>
                    </a:p>
                    <a:p>
                      <a:r>
                        <a:rPr lang="fr-FR" dirty="0" smtClean="0"/>
                        <a:t>Unitaire</a:t>
                      </a:r>
                      <a:endParaRPr lang="fr-FR" dirty="0"/>
                    </a:p>
                  </a:txBody>
                  <a:tcPr/>
                </a:tc>
                <a:tc>
                  <a:txBody>
                    <a:bodyPr/>
                    <a:lstStyle/>
                    <a:p>
                      <a:r>
                        <a:rPr lang="fr-FR" dirty="0" smtClean="0"/>
                        <a:t>Coût</a:t>
                      </a:r>
                    </a:p>
                    <a:p>
                      <a:r>
                        <a:rPr lang="fr-FR" dirty="0" smtClean="0"/>
                        <a:t>total</a:t>
                      </a:r>
                    </a:p>
                  </a:txBody>
                  <a:tcPr/>
                </a:tc>
              </a:tr>
              <a:tr h="741680">
                <a:tc>
                  <a:txBody>
                    <a:bodyPr/>
                    <a:lstStyle/>
                    <a:p>
                      <a:r>
                        <a:rPr lang="fr-FR" dirty="0" smtClean="0"/>
                        <a:t>Serveur de base de donnée</a:t>
                      </a:r>
                      <a:endParaRPr lang="fr-FR" dirty="0"/>
                    </a:p>
                    <a:p>
                      <a:r>
                        <a:rPr lang="fr-FR" dirty="0" smtClean="0"/>
                        <a:t>Serveur d’application</a:t>
                      </a:r>
                      <a:endParaRPr lang="fr-FR" dirty="0"/>
                    </a:p>
                  </a:txBody>
                  <a:tcPr/>
                </a:tc>
                <a:tc>
                  <a:txBody>
                    <a:bodyPr/>
                    <a:lstStyle/>
                    <a:p>
                      <a:r>
                        <a:rPr lang="fr-FR" dirty="0" smtClean="0"/>
                        <a:t>Lenovo</a:t>
                      </a:r>
                      <a:r>
                        <a:rPr lang="fr-FR" baseline="0" dirty="0" smtClean="0"/>
                        <a:t> </a:t>
                      </a:r>
                      <a:r>
                        <a:rPr lang="fr-FR" baseline="0" dirty="0" err="1" smtClean="0"/>
                        <a:t>thinkserver</a:t>
                      </a:r>
                      <a:r>
                        <a:rPr lang="fr-FR" baseline="0" dirty="0" smtClean="0"/>
                        <a:t> TS460(64 Go DDR4 avec 8  disque durs de 2.5</a:t>
                      </a:r>
                      <a:endParaRPr lang="fr-FR" dirty="0"/>
                    </a:p>
                  </a:txBody>
                  <a:tcPr/>
                </a:tc>
                <a:tc>
                  <a:txBody>
                    <a:bodyPr/>
                    <a:lstStyle/>
                    <a:p>
                      <a:r>
                        <a:rPr lang="fr-FR" dirty="0" smtClean="0"/>
                        <a:t>1</a:t>
                      </a:r>
                      <a:endParaRPr lang="fr-FR" dirty="0"/>
                    </a:p>
                    <a:p>
                      <a:endParaRPr lang="fr-FR" dirty="0"/>
                    </a:p>
                  </a:txBody>
                  <a:tcPr/>
                </a:tc>
                <a:tc>
                  <a:txBody>
                    <a:bodyPr/>
                    <a:lstStyle/>
                    <a:p>
                      <a:r>
                        <a:rPr lang="fr-FR" dirty="0" smtClean="0"/>
                        <a:t>94.9095</a:t>
                      </a:r>
                      <a:endParaRPr lang="fr-F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94.9095</a:t>
                      </a:r>
                    </a:p>
                  </a:txBody>
                  <a:tcPr/>
                </a:tc>
              </a:tr>
              <a:tr h="370840">
                <a:tc>
                  <a:txBody>
                    <a:bodyPr/>
                    <a:lstStyle/>
                    <a:p>
                      <a:r>
                        <a:rPr lang="fr-FR" dirty="0" smtClean="0"/>
                        <a:t>Imprimantes</a:t>
                      </a:r>
                      <a:endParaRPr lang="fr-FR" dirty="0"/>
                    </a:p>
                  </a:txBody>
                  <a:tcPr/>
                </a:tc>
                <a:tc>
                  <a:txBody>
                    <a:bodyPr/>
                    <a:lstStyle/>
                    <a:p>
                      <a:r>
                        <a:rPr lang="fr-FR" dirty="0" smtClean="0"/>
                        <a:t>Canon </a:t>
                      </a:r>
                      <a:r>
                        <a:rPr lang="fr-FR" dirty="0" err="1" smtClean="0"/>
                        <a:t>Pixma</a:t>
                      </a:r>
                      <a:r>
                        <a:rPr lang="fr-FR" baseline="0" dirty="0" smtClean="0"/>
                        <a:t> G4510</a:t>
                      </a:r>
                      <a:endParaRPr lang="fr-FR" dirty="0"/>
                    </a:p>
                  </a:txBody>
                  <a:tcPr/>
                </a:tc>
                <a:tc>
                  <a:txBody>
                    <a:bodyPr/>
                    <a:lstStyle/>
                    <a:p>
                      <a:r>
                        <a:rPr lang="fr-FR" dirty="0" smtClean="0"/>
                        <a:t>suffisant</a:t>
                      </a:r>
                      <a:endParaRPr lang="fr-FR" dirty="0"/>
                    </a:p>
                  </a:txBody>
                  <a:tcPr/>
                </a:tc>
                <a:tc>
                  <a:txBody>
                    <a:bodyPr/>
                    <a:lstStyle/>
                    <a:p>
                      <a:r>
                        <a:rPr lang="fr-FR" dirty="0" smtClean="0"/>
                        <a:t>186.675</a:t>
                      </a:r>
                      <a:endParaRPr lang="fr-FR" dirty="0"/>
                    </a:p>
                  </a:txBody>
                  <a:tcPr/>
                </a:tc>
                <a:tc>
                  <a:txBody>
                    <a:bodyPr/>
                    <a:lstStyle/>
                    <a:p>
                      <a:endParaRPr lang="fr-FR"/>
                    </a:p>
                  </a:txBody>
                  <a:tcPr/>
                </a:tc>
              </a:tr>
              <a:tr h="370840">
                <a:tc>
                  <a:txBody>
                    <a:bodyPr/>
                    <a:lstStyle/>
                    <a:p>
                      <a:r>
                        <a:rPr lang="fr-FR" dirty="0" smtClean="0"/>
                        <a:t>Ordinateurs</a:t>
                      </a:r>
                      <a:endParaRPr lang="fr-FR" dirty="0"/>
                    </a:p>
                  </a:txBody>
                  <a:tcPr/>
                </a:tc>
                <a:tc>
                  <a:txBody>
                    <a:bodyPr/>
                    <a:lstStyle/>
                    <a:p>
                      <a:r>
                        <a:rPr lang="fr-FR" dirty="0" err="1" smtClean="0"/>
                        <a:t>Hp</a:t>
                      </a:r>
                      <a:r>
                        <a:rPr lang="fr-FR" dirty="0" smtClean="0"/>
                        <a:t> pavillon </a:t>
                      </a:r>
                      <a:r>
                        <a:rPr lang="fr-FR" dirty="0" err="1" smtClean="0"/>
                        <a:t>core</a:t>
                      </a:r>
                      <a:r>
                        <a:rPr lang="fr-FR" dirty="0" smtClean="0"/>
                        <a:t> i5</a:t>
                      </a:r>
                      <a:r>
                        <a:rPr lang="fr-FR" baseline="0" dirty="0" smtClean="0"/>
                        <a:t>  ou i7 </a:t>
                      </a:r>
                      <a:endParaRPr lang="fr-FR" dirty="0"/>
                    </a:p>
                  </a:txBody>
                  <a:tcPr/>
                </a:tc>
                <a:tc>
                  <a:txBody>
                    <a:bodyPr/>
                    <a:lstStyle/>
                    <a:p>
                      <a:r>
                        <a:rPr lang="fr-FR" dirty="0" smtClean="0"/>
                        <a:t>suffisant</a:t>
                      </a:r>
                      <a:endParaRPr lang="fr-FR" dirty="0"/>
                    </a:p>
                  </a:txBody>
                  <a:tcPr/>
                </a:tc>
                <a:tc>
                  <a:txBody>
                    <a:bodyPr/>
                    <a:lstStyle/>
                    <a:p>
                      <a:r>
                        <a:rPr lang="fr-FR" dirty="0" smtClean="0"/>
                        <a:t>328.662</a:t>
                      </a:r>
                      <a:endParaRPr lang="fr-FR" dirty="0"/>
                    </a:p>
                  </a:txBody>
                  <a:tcPr/>
                </a:tc>
                <a:tc>
                  <a:txBody>
                    <a:bodyPr/>
                    <a:lstStyle/>
                    <a:p>
                      <a:endParaRPr lang="fr-FR" dirty="0"/>
                    </a:p>
                  </a:txBody>
                  <a:tcPr/>
                </a:tc>
              </a:tr>
              <a:tr h="370840">
                <a:tc>
                  <a:txBody>
                    <a:bodyPr/>
                    <a:lstStyle/>
                    <a:p>
                      <a:r>
                        <a:rPr lang="fr-FR" dirty="0" smtClean="0"/>
                        <a:t>Coût </a:t>
                      </a:r>
                      <a:r>
                        <a:rPr lang="fr-FR" dirty="0" smtClean="0"/>
                        <a:t>total</a:t>
                      </a:r>
                      <a:endParaRPr lang="fr-FR" dirty="0"/>
                    </a:p>
                  </a:txBody>
                  <a:tcPr/>
                </a:tc>
                <a:tc gridSpan="4">
                  <a:txBody>
                    <a:bodyPr/>
                    <a:lstStyle/>
                    <a:p>
                      <a:endParaRPr lang="fr-FR" dirty="0"/>
                    </a:p>
                  </a:txBody>
                  <a:tcPr/>
                </a:tc>
                <a:tc hMerge="1">
                  <a:txBody>
                    <a:bodyPr/>
                    <a:lstStyle/>
                    <a:p>
                      <a:endParaRPr lang="fr-FR" dirty="0"/>
                    </a:p>
                  </a:txBody>
                  <a:tcPr/>
                </a:tc>
                <a:tc hMerge="1">
                  <a:txBody>
                    <a:bodyPr/>
                    <a:lstStyle/>
                    <a:p>
                      <a:endParaRPr lang="fr-FR"/>
                    </a:p>
                  </a:txBody>
                  <a:tcPr/>
                </a:tc>
                <a:tc hMerge="1">
                  <a:txBody>
                    <a:bodyPr/>
                    <a:lstStyle/>
                    <a:p>
                      <a:endParaRPr lang="fr-FR" dirty="0"/>
                    </a:p>
                  </a:txBody>
                  <a:tcPr>
                    <a:lnB w="12700" cmpd="sng">
                      <a:noFill/>
                    </a:lnB>
                  </a:tcPr>
                </a:tc>
              </a:tr>
            </a:tbl>
          </a:graphicData>
        </a:graphic>
      </p:graphicFrame>
    </p:spTree>
    <p:extLst>
      <p:ext uri="{BB962C8B-B14F-4D97-AF65-F5344CB8AC3E}">
        <p14:creationId xmlns:p14="http://schemas.microsoft.com/office/powerpoint/2010/main" xmlns="" val="3530612895"/>
      </p:ext>
    </p:extLst>
  </p:cSld>
  <p:clrMapOvr>
    <a:masterClrMapping/>
  </p:clrMapOvr>
  <p:transition>
    <p:cover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219231" cy="6858000"/>
          </a:xfrm>
          <a:prstGeom prst="rect">
            <a:avLst/>
          </a:prstGeom>
        </p:spPr>
      </p:pic>
      <p:sp>
        <p:nvSpPr>
          <p:cNvPr id="6"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35"/>
          <p:cNvSpPr/>
          <p:nvPr/>
        </p:nvSpPr>
        <p:spPr>
          <a:xfrm>
            <a:off x="4848315" y="3435783"/>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36"/>
          <p:cNvSpPr/>
          <p:nvPr/>
        </p:nvSpPr>
        <p:spPr>
          <a:xfrm>
            <a:off x="4616870" y="4419104"/>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Connector 44"/>
          <p:cNvCxnSpPr>
            <a:cxnSpLocks/>
          </p:cNvCxnSpPr>
          <p:nvPr/>
        </p:nvCxnSpPr>
        <p:spPr>
          <a:xfrm>
            <a:off x="5192268" y="3598106"/>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Connector 47"/>
          <p:cNvCxnSpPr>
            <a:cxnSpLocks/>
          </p:cNvCxnSpPr>
          <p:nvPr/>
        </p:nvCxnSpPr>
        <p:spPr>
          <a:xfrm>
            <a:off x="5012071" y="4599288"/>
            <a:ext cx="1111160"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60"/>
          <p:cNvSpPr/>
          <p:nvPr/>
        </p:nvSpPr>
        <p:spPr>
          <a:xfrm>
            <a:off x="6572003" y="3240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61"/>
          <p:cNvSpPr/>
          <p:nvPr/>
        </p:nvSpPr>
        <p:spPr>
          <a:xfrm>
            <a:off x="6198251" y="426143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41"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42"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43"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44"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49"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56"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57"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60"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61"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2"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0" name="Connecteur droit 69"/>
          <p:cNvCxnSpPr>
            <a:endCxn id="6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2B4A48B1-9A2B-4E4E-BAB2-A6D5311C8B18}"/>
              </a:ext>
            </a:extLst>
          </p:cNvPr>
          <p:cNvSpPr/>
          <p:nvPr/>
        </p:nvSpPr>
        <p:spPr>
          <a:xfrm rot="18900000">
            <a:off x="8527159" y="3558860"/>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8" name="Connecteur droit 77"/>
          <p:cNvCxnSpPr/>
          <p:nvPr/>
        </p:nvCxnSpPr>
        <p:spPr>
          <a:xfrm>
            <a:off x="7215891" y="3589628"/>
            <a:ext cx="1280900" cy="22380"/>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2B4A48B1-9A2B-4E4E-BAB2-A6D5311C8B18}"/>
              </a:ext>
            </a:extLst>
          </p:cNvPr>
          <p:cNvSpPr/>
          <p:nvPr/>
        </p:nvSpPr>
        <p:spPr>
          <a:xfrm rot="18900000">
            <a:off x="9281824" y="4594881"/>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82" name="Connecteur droit 81"/>
          <p:cNvCxnSpPr/>
          <p:nvPr/>
        </p:nvCxnSpPr>
        <p:spPr>
          <a:xfrm>
            <a:off x="6882837" y="4595329"/>
            <a:ext cx="2372543" cy="38525"/>
          </a:xfrm>
          <a:prstGeom prst="line">
            <a:avLst/>
          </a:prstGeom>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1" name="ZoneTexte 90"/>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2" name="ZoneTexte 91"/>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3" name="ZoneTexte 92"/>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94" name="ZoneTexte 93"/>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97" name="Connecteur droit 96"/>
          <p:cNvCxnSpPr/>
          <p:nvPr/>
        </p:nvCxnSpPr>
        <p:spPr>
          <a:xfrm>
            <a:off x="9411571" y="2019310"/>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a:off x="8749035" y="3384769"/>
            <a:ext cx="0" cy="525925"/>
          </a:xfrm>
          <a:prstGeom prst="line">
            <a:avLst/>
          </a:prstGeom>
        </p:spPr>
        <p:style>
          <a:lnRef idx="1">
            <a:schemeClr val="accent1"/>
          </a:lnRef>
          <a:fillRef idx="0">
            <a:schemeClr val="accent1"/>
          </a:fillRef>
          <a:effectRef idx="0">
            <a:schemeClr val="accent1"/>
          </a:effectRef>
          <a:fontRef idx="minor">
            <a:schemeClr val="tx1"/>
          </a:fontRef>
        </p:style>
      </p:cxnSp>
      <p:sp>
        <p:nvSpPr>
          <p:cNvPr id="106"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07"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108" name="AutoShape 10"/>
          <p:cNvSpPr>
            <a:spLocks noChangeArrowheads="1"/>
          </p:cNvSpPr>
          <p:nvPr/>
        </p:nvSpPr>
        <p:spPr bwMode="gray">
          <a:xfrm>
            <a:off x="9140530" y="3199007"/>
            <a:ext cx="1127268" cy="36937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b="1" dirty="0" smtClean="0">
                <a:latin typeface="Times New Roman" panose="02020603050405020304" pitchFamily="18" charset="0"/>
                <a:cs typeface="Times New Roman" panose="02020603050405020304" pitchFamily="18" charset="0"/>
              </a:rPr>
              <a:t>Analyse</a:t>
            </a:r>
            <a:endParaRPr lang="fr-FR" b="1" dirty="0">
              <a:latin typeface="Times New Roman" panose="02020603050405020304" pitchFamily="18" charset="0"/>
              <a:cs typeface="Times New Roman" panose="02020603050405020304" pitchFamily="18" charset="0"/>
            </a:endParaRPr>
          </a:p>
        </p:txBody>
      </p:sp>
      <p:sp>
        <p:nvSpPr>
          <p:cNvPr id="109" name="AutoShape 10"/>
          <p:cNvSpPr>
            <a:spLocks noChangeArrowheads="1"/>
          </p:cNvSpPr>
          <p:nvPr/>
        </p:nvSpPr>
        <p:spPr bwMode="gray">
          <a:xfrm>
            <a:off x="9140530" y="3733946"/>
            <a:ext cx="1425260" cy="369721"/>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r>
              <a:rPr lang="fr-FR" altLang="fr-FR" b="1" dirty="0" smtClean="0">
                <a:latin typeface="Times New Roman" panose="02020603050405020304" pitchFamily="18" charset="0"/>
                <a:cs typeface="Times New Roman" panose="02020603050405020304" pitchFamily="18" charset="0"/>
              </a:rPr>
              <a:t>Conception</a:t>
            </a:r>
            <a:endParaRPr lang="fr-FR" altLang="fr-FR" b="1" dirty="0"/>
          </a:p>
        </p:txBody>
      </p:sp>
      <p:cxnSp>
        <p:nvCxnSpPr>
          <p:cNvPr id="110" name="Connecteur droit 109"/>
          <p:cNvCxnSpPr/>
          <p:nvPr/>
        </p:nvCxnSpPr>
        <p:spPr>
          <a:xfrm>
            <a:off x="8747324" y="3383692"/>
            <a:ext cx="3727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Connecteur droit 111"/>
          <p:cNvCxnSpPr/>
          <p:nvPr/>
        </p:nvCxnSpPr>
        <p:spPr>
          <a:xfrm>
            <a:off x="8770087" y="3918807"/>
            <a:ext cx="372714" cy="0"/>
          </a:xfrm>
          <a:prstGeom prst="line">
            <a:avLst/>
          </a:prstGeom>
        </p:spPr>
        <p:style>
          <a:lnRef idx="1">
            <a:schemeClr val="accent1"/>
          </a:lnRef>
          <a:fillRef idx="0">
            <a:schemeClr val="accent1"/>
          </a:fillRef>
          <a:effectRef idx="0">
            <a:schemeClr val="accent1"/>
          </a:effectRef>
          <a:fontRef idx="minor">
            <a:schemeClr val="tx1"/>
          </a:fontRef>
        </p:style>
      </p:cxnSp>
      <p:sp>
        <p:nvSpPr>
          <p:cNvPr id="113" name="AutoShape 10"/>
          <p:cNvSpPr>
            <a:spLocks noChangeArrowheads="1"/>
          </p:cNvSpPr>
          <p:nvPr/>
        </p:nvSpPr>
        <p:spPr bwMode="gray">
          <a:xfrm>
            <a:off x="9746494" y="4227012"/>
            <a:ext cx="236233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 Architecture et  </a:t>
            </a:r>
          </a:p>
          <a:p>
            <a:pPr algn="ctr"/>
            <a:r>
              <a:rPr lang="fr-FR" b="1" dirty="0">
                <a:latin typeface="Times New Roman" panose="02020603050405020304" pitchFamily="18" charset="0"/>
                <a:cs typeface="Times New Roman" panose="02020603050405020304" pitchFamily="18" charset="0"/>
              </a:rPr>
              <a:t>Description des outils</a:t>
            </a:r>
            <a:endParaRPr lang="fr-FR" altLang="fr-FR" b="1" dirty="0"/>
          </a:p>
        </p:txBody>
      </p:sp>
      <p:sp>
        <p:nvSpPr>
          <p:cNvPr id="114" name="AutoShape 10"/>
          <p:cNvSpPr>
            <a:spLocks noChangeArrowheads="1"/>
          </p:cNvSpPr>
          <p:nvPr/>
        </p:nvSpPr>
        <p:spPr bwMode="gray">
          <a:xfrm>
            <a:off x="9722795" y="4989745"/>
            <a:ext cx="2362332" cy="476666"/>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fr-FR" b="1" dirty="0" smtClean="0">
              <a:latin typeface="Times New Roman" panose="02020603050405020304" pitchFamily="18" charset="0"/>
              <a:cs typeface="Times New Roman" panose="02020603050405020304" pitchFamily="18" charset="0"/>
            </a:endParaRPr>
          </a:p>
          <a:p>
            <a:pPr algn="ctr"/>
            <a:r>
              <a:rPr lang="fr-FR" b="1" dirty="0" smtClean="0">
                <a:latin typeface="Times New Roman" panose="02020603050405020304" pitchFamily="18" charset="0"/>
                <a:cs typeface="Times New Roman" panose="02020603050405020304" pitchFamily="18" charset="0"/>
              </a:rPr>
              <a:t>Présentation </a:t>
            </a:r>
            <a:r>
              <a:rPr lang="fr-FR" b="1" dirty="0">
                <a:latin typeface="Times New Roman" panose="02020603050405020304" pitchFamily="18" charset="0"/>
                <a:cs typeface="Times New Roman" panose="02020603050405020304" pitchFamily="18" charset="0"/>
              </a:rPr>
              <a:t>de </a:t>
            </a:r>
          </a:p>
          <a:p>
            <a:pPr algn="ctr"/>
            <a:r>
              <a:rPr lang="fr-FR" b="1" dirty="0">
                <a:latin typeface="Times New Roman" panose="02020603050405020304" pitchFamily="18" charset="0"/>
                <a:cs typeface="Times New Roman" panose="02020603050405020304" pitchFamily="18" charset="0"/>
              </a:rPr>
              <a:t>L’application</a:t>
            </a:r>
          </a:p>
          <a:p>
            <a:pPr algn="ctr"/>
            <a:endParaRPr lang="fr-FR" altLang="fr-FR" b="1" dirty="0"/>
          </a:p>
        </p:txBody>
      </p:sp>
      <p:cxnSp>
        <p:nvCxnSpPr>
          <p:cNvPr id="115" name="Connecteur droit 114"/>
          <p:cNvCxnSpPr/>
          <p:nvPr/>
        </p:nvCxnSpPr>
        <p:spPr>
          <a:xfrm>
            <a:off x="9442424" y="4351494"/>
            <a:ext cx="0" cy="873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Connecteur droit 115"/>
          <p:cNvCxnSpPr/>
          <p:nvPr/>
        </p:nvCxnSpPr>
        <p:spPr>
          <a:xfrm>
            <a:off x="9441214" y="4337562"/>
            <a:ext cx="3727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Connecteur droit 116"/>
          <p:cNvCxnSpPr>
            <a:endCxn id="114" idx="1"/>
          </p:cNvCxnSpPr>
          <p:nvPr/>
        </p:nvCxnSpPr>
        <p:spPr>
          <a:xfrm>
            <a:off x="9441214" y="5224733"/>
            <a:ext cx="281581" cy="3345"/>
          </a:xfrm>
          <a:prstGeom prst="line">
            <a:avLst/>
          </a:prstGeom>
        </p:spPr>
        <p:style>
          <a:lnRef idx="1">
            <a:schemeClr val="accent1"/>
          </a:lnRef>
          <a:fillRef idx="0">
            <a:schemeClr val="accent1"/>
          </a:fillRef>
          <a:effectRef idx="0">
            <a:schemeClr val="accent1"/>
          </a:effectRef>
          <a:fontRef idx="minor">
            <a:schemeClr val="tx1"/>
          </a:fontRef>
        </p:style>
      </p:cxnSp>
      <p:sp>
        <p:nvSpPr>
          <p:cNvPr id="119"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21" name="ZoneTexte 120"/>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22" name="ZoneTexte 121"/>
          <p:cNvSpPr txBox="1"/>
          <p:nvPr/>
        </p:nvSpPr>
        <p:spPr>
          <a:xfrm>
            <a:off x="6743906" y="3396889"/>
            <a:ext cx="300082" cy="369332"/>
          </a:xfrm>
          <a:prstGeom prst="rect">
            <a:avLst/>
          </a:prstGeom>
          <a:noFill/>
        </p:spPr>
        <p:txBody>
          <a:bodyPr wrap="none" rtlCol="0">
            <a:spAutoFit/>
          </a:bodyPr>
          <a:lstStyle/>
          <a:p>
            <a:r>
              <a:rPr lang="fr-FR" dirty="0" smtClean="0"/>
              <a:t>II</a:t>
            </a:r>
            <a:endParaRPr lang="fr-FR" dirty="0"/>
          </a:p>
        </p:txBody>
      </p:sp>
      <p:sp>
        <p:nvSpPr>
          <p:cNvPr id="123" name="ZoneTexte 122"/>
          <p:cNvSpPr txBox="1"/>
          <p:nvPr/>
        </p:nvSpPr>
        <p:spPr>
          <a:xfrm>
            <a:off x="6355298" y="4395191"/>
            <a:ext cx="357790" cy="369332"/>
          </a:xfrm>
          <a:prstGeom prst="rect">
            <a:avLst/>
          </a:prstGeom>
          <a:noFill/>
        </p:spPr>
        <p:txBody>
          <a:bodyPr wrap="none" rtlCol="0">
            <a:spAutoFit/>
          </a:bodyPr>
          <a:lstStyle/>
          <a:p>
            <a:r>
              <a:rPr lang="fr-FR" dirty="0" smtClean="0"/>
              <a:t>III</a:t>
            </a:r>
            <a:endParaRPr lang="fr-FR" dirty="0"/>
          </a:p>
        </p:txBody>
      </p:sp>
      <p:sp>
        <p:nvSpPr>
          <p:cNvPr id="124" name="ZoneTexte 123"/>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sp>
        <p:nvSpPr>
          <p:cNvPr id="125" name="ZoneTexte 124"/>
          <p:cNvSpPr txBox="1"/>
          <p:nvPr/>
        </p:nvSpPr>
        <p:spPr>
          <a:xfrm>
            <a:off x="7376790" y="2938716"/>
            <a:ext cx="1231684" cy="646331"/>
          </a:xfrm>
          <a:prstGeom prst="rect">
            <a:avLst/>
          </a:prstGeom>
          <a:noFill/>
        </p:spPr>
        <p:txBody>
          <a:bodyPr wrap="none" rtlCol="0">
            <a:spAutoFit/>
          </a:bodyPr>
          <a:lstStyle/>
          <a:p>
            <a:r>
              <a:rPr lang="fr-FR" dirty="0" smtClean="0"/>
              <a:t>Analyse et </a:t>
            </a:r>
          </a:p>
          <a:p>
            <a:r>
              <a:rPr lang="fr-FR" dirty="0" smtClean="0"/>
              <a:t>conception</a:t>
            </a:r>
            <a:endParaRPr lang="fr-FR" dirty="0"/>
          </a:p>
        </p:txBody>
      </p:sp>
      <p:sp>
        <p:nvSpPr>
          <p:cNvPr id="126" name="ZoneTexte 125"/>
          <p:cNvSpPr txBox="1"/>
          <p:nvPr/>
        </p:nvSpPr>
        <p:spPr>
          <a:xfrm>
            <a:off x="7332218" y="4296346"/>
            <a:ext cx="1209242" cy="369332"/>
          </a:xfrm>
          <a:prstGeom prst="rect">
            <a:avLst/>
          </a:prstGeom>
          <a:noFill/>
        </p:spPr>
        <p:txBody>
          <a:bodyPr wrap="none" rtlCol="0">
            <a:spAutoFit/>
          </a:bodyPr>
          <a:lstStyle/>
          <a:p>
            <a:r>
              <a:rPr lang="fr-FR" dirty="0" smtClean="0"/>
              <a:t>Réalisation</a:t>
            </a:r>
            <a:endParaRPr lang="fr-FR" dirty="0"/>
          </a:p>
        </p:txBody>
      </p:sp>
      <p:sp>
        <p:nvSpPr>
          <p:cNvPr id="71" name="Plaque 70"/>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37/38</a:t>
            </a:r>
            <a:endParaRPr lang="fr-FR" dirty="0"/>
          </a:p>
        </p:txBody>
      </p:sp>
    </p:spTree>
    <p:extLst>
      <p:ext uri="{BB962C8B-B14F-4D97-AF65-F5344CB8AC3E}">
        <p14:creationId xmlns:p14="http://schemas.microsoft.com/office/powerpoint/2010/main" xmlns="" val="293631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wipe(down)">
                                      <p:cBhvr>
                                        <p:cTn id="12" dur="580">
                                          <p:stCondLst>
                                            <p:cond delay="0"/>
                                          </p:stCondLst>
                                        </p:cTn>
                                        <p:tgtEl>
                                          <p:spTgt spid="114"/>
                                        </p:tgtEl>
                                      </p:cBhvr>
                                    </p:animEffect>
                                    <p:anim calcmode="lin" valueType="num">
                                      <p:cBhvr>
                                        <p:cTn id="13" dur="1822" tmFilter="0,0; 0.14,0.36; 0.43,0.73; 0.71,0.91; 1.0,1.0">
                                          <p:stCondLst>
                                            <p:cond delay="0"/>
                                          </p:stCondLst>
                                        </p:cTn>
                                        <p:tgtEl>
                                          <p:spTgt spid="11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4"/>
                                        </p:tgtEl>
                                        <p:attrNameLst>
                                          <p:attrName>ppt_y</p:attrName>
                                        </p:attrNameLst>
                                      </p:cBhvr>
                                      <p:tavLst>
                                        <p:tav tm="0" fmla="#ppt_y-sin(pi*$)/81">
                                          <p:val>
                                            <p:fltVal val="0"/>
                                          </p:val>
                                        </p:tav>
                                        <p:tav tm="100000">
                                          <p:val>
                                            <p:fltVal val="1"/>
                                          </p:val>
                                        </p:tav>
                                      </p:tavLst>
                                    </p:anim>
                                    <p:animScale>
                                      <p:cBhvr>
                                        <p:cTn id="18" dur="26">
                                          <p:stCondLst>
                                            <p:cond delay="650"/>
                                          </p:stCondLst>
                                        </p:cTn>
                                        <p:tgtEl>
                                          <p:spTgt spid="114"/>
                                        </p:tgtEl>
                                      </p:cBhvr>
                                      <p:to x="100000" y="60000"/>
                                    </p:animScale>
                                    <p:animScale>
                                      <p:cBhvr>
                                        <p:cTn id="19" dur="166" decel="50000">
                                          <p:stCondLst>
                                            <p:cond delay="676"/>
                                          </p:stCondLst>
                                        </p:cTn>
                                        <p:tgtEl>
                                          <p:spTgt spid="114"/>
                                        </p:tgtEl>
                                      </p:cBhvr>
                                      <p:to x="100000" y="100000"/>
                                    </p:animScale>
                                    <p:animScale>
                                      <p:cBhvr>
                                        <p:cTn id="20" dur="26">
                                          <p:stCondLst>
                                            <p:cond delay="1312"/>
                                          </p:stCondLst>
                                        </p:cTn>
                                        <p:tgtEl>
                                          <p:spTgt spid="114"/>
                                        </p:tgtEl>
                                      </p:cBhvr>
                                      <p:to x="100000" y="80000"/>
                                    </p:animScale>
                                    <p:animScale>
                                      <p:cBhvr>
                                        <p:cTn id="21" dur="166" decel="50000">
                                          <p:stCondLst>
                                            <p:cond delay="1338"/>
                                          </p:stCondLst>
                                        </p:cTn>
                                        <p:tgtEl>
                                          <p:spTgt spid="114"/>
                                        </p:tgtEl>
                                      </p:cBhvr>
                                      <p:to x="100000" y="100000"/>
                                    </p:animScale>
                                    <p:animScale>
                                      <p:cBhvr>
                                        <p:cTn id="22" dur="26">
                                          <p:stCondLst>
                                            <p:cond delay="1642"/>
                                          </p:stCondLst>
                                        </p:cTn>
                                        <p:tgtEl>
                                          <p:spTgt spid="114"/>
                                        </p:tgtEl>
                                      </p:cBhvr>
                                      <p:to x="100000" y="90000"/>
                                    </p:animScale>
                                    <p:animScale>
                                      <p:cBhvr>
                                        <p:cTn id="23" dur="166" decel="50000">
                                          <p:stCondLst>
                                            <p:cond delay="1668"/>
                                          </p:stCondLst>
                                        </p:cTn>
                                        <p:tgtEl>
                                          <p:spTgt spid="114"/>
                                        </p:tgtEl>
                                      </p:cBhvr>
                                      <p:to x="100000" y="100000"/>
                                    </p:animScale>
                                    <p:animScale>
                                      <p:cBhvr>
                                        <p:cTn id="24" dur="26">
                                          <p:stCondLst>
                                            <p:cond delay="1808"/>
                                          </p:stCondLst>
                                        </p:cTn>
                                        <p:tgtEl>
                                          <p:spTgt spid="114"/>
                                        </p:tgtEl>
                                      </p:cBhvr>
                                      <p:to x="100000" y="95000"/>
                                    </p:animScale>
                                    <p:animScale>
                                      <p:cBhvr>
                                        <p:cTn id="25" dur="166" decel="50000">
                                          <p:stCondLst>
                                            <p:cond delay="1834"/>
                                          </p:stCondLst>
                                        </p:cTn>
                                        <p:tgtEl>
                                          <p:spTgt spid="1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557067" y="0"/>
            <a:ext cx="328787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dirty="0" smtClean="0">
                <a:solidFill>
                  <a:prstClr val="white"/>
                </a:solidFill>
                <a:latin typeface="Times New Roman" panose="02020603050405020304" pitchFamily="18" charset="0"/>
                <a:cs typeface="Times New Roman" panose="02020603050405020304" pitchFamily="18" charset="0"/>
              </a:rPr>
              <a:t>Réalisation</a:t>
            </a:r>
            <a:endParaRPr kumimoji="0" lang="fr-FR"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6" name="ZoneTexte 5"/>
          <p:cNvSpPr txBox="1"/>
          <p:nvPr/>
        </p:nvSpPr>
        <p:spPr>
          <a:xfrm>
            <a:off x="1496067" y="1210474"/>
            <a:ext cx="5636893" cy="707886"/>
          </a:xfrm>
          <a:prstGeom prst="rect">
            <a:avLst/>
          </a:prstGeom>
          <a:noFill/>
        </p:spPr>
        <p:txBody>
          <a:bodyPr wrap="square" rtlCol="0">
            <a:spAutoFit/>
          </a:bodyPr>
          <a:lstStyle/>
          <a:p>
            <a:pPr algn="ctr"/>
            <a:r>
              <a:rPr lang="fr-FR" sz="2000" b="1" dirty="0" smtClean="0">
                <a:solidFill>
                  <a:prstClr val="black"/>
                </a:solidFill>
                <a:latin typeface="Times New Roman" pitchFamily="18" charset="0"/>
                <a:cs typeface="Times New Roman" pitchFamily="18" charset="0"/>
              </a:rPr>
              <a:t>II. </a:t>
            </a:r>
            <a:r>
              <a:rPr lang="fr-FR" sz="2000" b="1" dirty="0">
                <a:latin typeface="Times New Roman" pitchFamily="18" charset="0"/>
                <a:cs typeface="Times New Roman" pitchFamily="18" charset="0"/>
              </a:rPr>
              <a:t>Présentation de </a:t>
            </a:r>
            <a:r>
              <a:rPr lang="fr-FR" sz="2000" b="1" dirty="0" smtClean="0">
                <a:latin typeface="Times New Roman" pitchFamily="18" charset="0"/>
                <a:cs typeface="Times New Roman" pitchFamily="18" charset="0"/>
              </a:rPr>
              <a:t>L’application</a:t>
            </a:r>
            <a:endParaRPr lang="fr-FR" sz="2000" b="1" dirty="0">
              <a:latin typeface="Times New Roman" pitchFamily="18" charset="0"/>
              <a:cs typeface="Times New Roman" pitchFamily="18" charset="0"/>
            </a:endParaRPr>
          </a:p>
          <a:p>
            <a:pPr lvl="0"/>
            <a:endParaRPr kumimoji="0" lang="fr-FR" sz="2000" b="1" i="0" u="none" strike="noStrike" kern="120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 name="Image 9" descr="E:\IGS_2.PNG">
            <a:hlinkClick r:id="rId3"/>
          </p:cNvPr>
          <p:cNvPicPr/>
          <p:nvPr/>
        </p:nvPicPr>
        <p:blipFill>
          <a:blip r:embed="rId4"/>
          <a:srcRect/>
          <a:stretch>
            <a:fillRect/>
          </a:stretch>
        </p:blipFill>
        <p:spPr bwMode="auto">
          <a:xfrm>
            <a:off x="3316511" y="2135158"/>
            <a:ext cx="6669815" cy="3577120"/>
          </a:xfrm>
          <a:prstGeom prst="rect">
            <a:avLst/>
          </a:prstGeom>
          <a:noFill/>
          <a:ln w="9525">
            <a:noFill/>
            <a:miter lim="800000"/>
            <a:headEnd/>
            <a:tailEnd/>
          </a:ln>
        </p:spPr>
      </p:pic>
      <p:sp>
        <p:nvSpPr>
          <p:cNvPr id="9" name="Arrondir un rectangle avec un coin du même côté 8"/>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5" name="Groupe 14"/>
          <p:cNvGrpSpPr/>
          <p:nvPr/>
        </p:nvGrpSpPr>
        <p:grpSpPr>
          <a:xfrm>
            <a:off x="0" y="1343461"/>
            <a:ext cx="1485700" cy="410215"/>
            <a:chOff x="671682" y="2988629"/>
            <a:chExt cx="1485700"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19" name="Groupe 18"/>
          <p:cNvGrpSpPr/>
          <p:nvPr/>
        </p:nvGrpSpPr>
        <p:grpSpPr>
          <a:xfrm>
            <a:off x="0" y="1929856"/>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24" name="Groupe 23"/>
          <p:cNvGrpSpPr/>
          <p:nvPr/>
        </p:nvGrpSpPr>
        <p:grpSpPr>
          <a:xfrm>
            <a:off x="0" y="2531971"/>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7" name="Groupe 26"/>
          <p:cNvGrpSpPr/>
          <p:nvPr/>
        </p:nvGrpSpPr>
        <p:grpSpPr>
          <a:xfrm>
            <a:off x="1" y="3018785"/>
            <a:ext cx="1153783" cy="410212"/>
            <a:chOff x="0" y="2988635"/>
            <a:chExt cx="1153783" cy="410212"/>
          </a:xfrm>
        </p:grpSpPr>
        <p:sp>
          <p:nvSpPr>
            <p:cNvPr id="28" name="Chevron 27"/>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0" name="Groupe 29"/>
          <p:cNvGrpSpPr/>
          <p:nvPr/>
        </p:nvGrpSpPr>
        <p:grpSpPr>
          <a:xfrm>
            <a:off x="671683" y="3018785"/>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sp>
        <p:nvSpPr>
          <p:cNvPr id="33" name="Plaque 32"/>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38/38</a:t>
            </a:r>
            <a:endParaRPr lang="fr-FR" dirty="0"/>
          </a:p>
        </p:txBody>
      </p:sp>
    </p:spTree>
    <p:extLst>
      <p:ext uri="{BB962C8B-B14F-4D97-AF65-F5344CB8AC3E}">
        <p14:creationId xmlns:p14="http://schemas.microsoft.com/office/powerpoint/2010/main" xmlns="" val="91760129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Arrondir un rectangle avec un coin du même côté 8"/>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 name="Groupe 14"/>
          <p:cNvGrpSpPr/>
          <p:nvPr/>
        </p:nvGrpSpPr>
        <p:grpSpPr>
          <a:xfrm>
            <a:off x="0" y="1343461"/>
            <a:ext cx="1485700" cy="410215"/>
            <a:chOff x="671682" y="2988629"/>
            <a:chExt cx="1485700"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7" name="Groupe 18"/>
          <p:cNvGrpSpPr/>
          <p:nvPr/>
        </p:nvGrpSpPr>
        <p:grpSpPr>
          <a:xfrm>
            <a:off x="0" y="1929856"/>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8" name="Groupe 23"/>
          <p:cNvGrpSpPr/>
          <p:nvPr/>
        </p:nvGrpSpPr>
        <p:grpSpPr>
          <a:xfrm>
            <a:off x="0" y="2531971"/>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15" name="Groupe 29"/>
          <p:cNvGrpSpPr/>
          <p:nvPr/>
        </p:nvGrpSpPr>
        <p:grpSpPr>
          <a:xfrm>
            <a:off x="0" y="3018785"/>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39" name="Groupe 38"/>
          <p:cNvGrpSpPr/>
          <p:nvPr/>
        </p:nvGrpSpPr>
        <p:grpSpPr>
          <a:xfrm>
            <a:off x="1" y="3590292"/>
            <a:ext cx="1153783" cy="410212"/>
            <a:chOff x="0" y="2988635"/>
            <a:chExt cx="1153783" cy="410212"/>
          </a:xfrm>
        </p:grpSpPr>
        <p:sp>
          <p:nvSpPr>
            <p:cNvPr id="40" name="Chevron 3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42" name="Groupe 41"/>
          <p:cNvGrpSpPr/>
          <p:nvPr/>
        </p:nvGrpSpPr>
        <p:grpSpPr>
          <a:xfrm>
            <a:off x="671683" y="3590286"/>
            <a:ext cx="1485700" cy="410215"/>
            <a:chOff x="671682" y="2988629"/>
            <a:chExt cx="1485700" cy="410215"/>
          </a:xfrm>
        </p:grpSpPr>
        <p:sp>
          <p:nvSpPr>
            <p:cNvPr id="43" name="Chevron 4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b="1" kern="1200" dirty="0" smtClean="0"/>
                <a:t>Conclusion</a:t>
              </a:r>
              <a:endParaRPr lang="fr-FR" sz="1400" b="1" kern="1200" dirty="0"/>
            </a:p>
          </p:txBody>
        </p:sp>
      </p:grpSp>
      <p:sp>
        <p:nvSpPr>
          <p:cNvPr id="47" name="Plaque 46"/>
          <p:cNvSpPr/>
          <p:nvPr/>
        </p:nvSpPr>
        <p:spPr>
          <a:xfrm>
            <a:off x="10871199" y="6048102"/>
            <a:ext cx="898435"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38/38</a:t>
            </a:r>
            <a:endParaRPr lang="fr-FR" dirty="0"/>
          </a:p>
        </p:txBody>
      </p:sp>
      <p:grpSp>
        <p:nvGrpSpPr>
          <p:cNvPr id="33" name="Group 105">
            <a:extLst>
              <a:ext uri="{FF2B5EF4-FFF2-40B4-BE49-F238E27FC236}">
                <a16:creationId xmlns="" xmlns:a16="http://schemas.microsoft.com/office/drawing/2014/main" id="{D83F6E17-FAC0-6D44-9DEB-F9ECC1EAF778}"/>
              </a:ext>
            </a:extLst>
          </p:cNvPr>
          <p:cNvGrpSpPr/>
          <p:nvPr/>
        </p:nvGrpSpPr>
        <p:grpSpPr>
          <a:xfrm>
            <a:off x="3420044" y="3733213"/>
            <a:ext cx="6925319" cy="1818572"/>
            <a:chOff x="4815758" y="1528567"/>
            <a:chExt cx="3843503" cy="927833"/>
          </a:xfrm>
        </p:grpSpPr>
        <p:sp>
          <p:nvSpPr>
            <p:cNvPr id="34" name="Flowchart: Data 8">
              <a:extLst>
                <a:ext uri="{FF2B5EF4-FFF2-40B4-BE49-F238E27FC236}">
                  <a16:creationId xmlns="" xmlns:a16="http://schemas.microsoft.com/office/drawing/2014/main" id="{8D7CEE03-6E81-E942-8060-4F9452233D80}"/>
                </a:ext>
              </a:extLst>
            </p:cNvPr>
            <p:cNvSpPr/>
            <p:nvPr/>
          </p:nvSpPr>
          <p:spPr>
            <a:xfrm>
              <a:off x="4815758" y="1533451"/>
              <a:ext cx="2095474" cy="9229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 h="13401">
                  <a:moveTo>
                    <a:pt x="0" y="13401"/>
                  </a:moveTo>
                  <a:lnTo>
                    <a:pt x="2437" y="0"/>
                  </a:lnTo>
                  <a:cubicBezTo>
                    <a:pt x="5298" y="900"/>
                    <a:pt x="8159" y="58"/>
                    <a:pt x="11047" y="261"/>
                  </a:cubicBezTo>
                  <a:cubicBezTo>
                    <a:pt x="10973" y="2287"/>
                    <a:pt x="10474" y="4575"/>
                    <a:pt x="10400" y="6601"/>
                  </a:cubicBezTo>
                  <a:lnTo>
                    <a:pt x="0" y="13401"/>
                  </a:lnTo>
                  <a:close/>
                </a:path>
              </a:pathLst>
            </a:custGeom>
            <a:gradFill flip="none" rotWithShape="1">
              <a:gsLst>
                <a:gs pos="21000">
                  <a:schemeClr val="tx1">
                    <a:alpha val="53000"/>
                  </a:schemeClr>
                </a:gs>
                <a:gs pos="50000">
                  <a:srgbClr val="000000">
                    <a:alpha val="20000"/>
                  </a:srgbClr>
                </a:gs>
                <a:gs pos="98000">
                  <a:schemeClr val="tx1">
                    <a:alpha val="0"/>
                    <a:lumMod val="0"/>
                    <a:lumOff val="10000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Light" panose="020F0302020204030204" pitchFamily="34" charset="0"/>
                <a:cs typeface="Calibri Light" panose="020F0302020204030204" pitchFamily="34" charset="0"/>
              </a:endParaRPr>
            </a:p>
          </p:txBody>
        </p:sp>
        <p:sp>
          <p:nvSpPr>
            <p:cNvPr id="35" name="Flowchart: Data 8">
              <a:extLst>
                <a:ext uri="{FF2B5EF4-FFF2-40B4-BE49-F238E27FC236}">
                  <a16:creationId xmlns="" xmlns:a16="http://schemas.microsoft.com/office/drawing/2014/main" id="{E9470605-98CE-8F46-BC50-8E107369BD6F}"/>
                </a:ext>
              </a:extLst>
            </p:cNvPr>
            <p:cNvSpPr/>
            <p:nvPr/>
          </p:nvSpPr>
          <p:spPr>
            <a:xfrm flipH="1">
              <a:off x="6563787" y="1528567"/>
              <a:ext cx="2095474" cy="92294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490"/>
                <a:gd name="connsiteY0" fmla="*/ 12879 h 12879"/>
                <a:gd name="connsiteX1" fmla="*/ 2490 w 10490"/>
                <a:gd name="connsiteY1" fmla="*/ 0 h 12879"/>
                <a:gd name="connsiteX2" fmla="*/ 10490 w 10490"/>
                <a:gd name="connsiteY2" fmla="*/ 0 h 12879"/>
                <a:gd name="connsiteX3" fmla="*/ 8490 w 10490"/>
                <a:gd name="connsiteY3" fmla="*/ 10000 h 12879"/>
                <a:gd name="connsiteX4" fmla="*/ 0 w 10490"/>
                <a:gd name="connsiteY4" fmla="*/ 12879 h 12879"/>
                <a:gd name="connsiteX0" fmla="*/ 0 w 10490"/>
                <a:gd name="connsiteY0" fmla="*/ 12879 h 12879"/>
                <a:gd name="connsiteX1" fmla="*/ 2490 w 10490"/>
                <a:gd name="connsiteY1" fmla="*/ 0 h 12879"/>
                <a:gd name="connsiteX2" fmla="*/ 10490 w 10490"/>
                <a:gd name="connsiteY2" fmla="*/ 0 h 12879"/>
                <a:gd name="connsiteX3" fmla="*/ 10267 w 10490"/>
                <a:gd name="connsiteY3" fmla="*/ 6079 h 12879"/>
                <a:gd name="connsiteX4" fmla="*/ 0 w 10490"/>
                <a:gd name="connsiteY4" fmla="*/ 12879 h 12879"/>
                <a:gd name="connsiteX0" fmla="*/ 0 w 10831"/>
                <a:gd name="connsiteY0" fmla="*/ 12879 h 12879"/>
                <a:gd name="connsiteX1" fmla="*/ 2490 w 10831"/>
                <a:gd name="connsiteY1" fmla="*/ 0 h 12879"/>
                <a:gd name="connsiteX2" fmla="*/ 10490 w 10831"/>
                <a:gd name="connsiteY2" fmla="*/ 0 h 12879"/>
                <a:gd name="connsiteX3" fmla="*/ 10824 w 10831"/>
                <a:gd name="connsiteY3" fmla="*/ 6776 h 12879"/>
                <a:gd name="connsiteX4" fmla="*/ 0 w 10831"/>
                <a:gd name="connsiteY4" fmla="*/ 12879 h 12879"/>
                <a:gd name="connsiteX0" fmla="*/ 0 w 11388"/>
                <a:gd name="connsiteY0" fmla="*/ 13140 h 13140"/>
                <a:gd name="connsiteX1" fmla="*/ 3047 w 11388"/>
                <a:gd name="connsiteY1" fmla="*/ 0 h 13140"/>
                <a:gd name="connsiteX2" fmla="*/ 11047 w 11388"/>
                <a:gd name="connsiteY2" fmla="*/ 0 h 13140"/>
                <a:gd name="connsiteX3" fmla="*/ 11381 w 11388"/>
                <a:gd name="connsiteY3" fmla="*/ 6776 h 13140"/>
                <a:gd name="connsiteX4" fmla="*/ 0 w 11388"/>
                <a:gd name="connsiteY4" fmla="*/ 13140 h 13140"/>
                <a:gd name="connsiteX0" fmla="*/ 0 w 11047"/>
                <a:gd name="connsiteY0" fmla="*/ 13140 h 13140"/>
                <a:gd name="connsiteX1" fmla="*/ 3047 w 11047"/>
                <a:gd name="connsiteY1" fmla="*/ 0 h 13140"/>
                <a:gd name="connsiteX2" fmla="*/ 11047 w 11047"/>
                <a:gd name="connsiteY2" fmla="*/ 0 h 13140"/>
                <a:gd name="connsiteX3" fmla="*/ 10400 w 11047"/>
                <a:gd name="connsiteY3" fmla="*/ 6340 h 13140"/>
                <a:gd name="connsiteX4" fmla="*/ 0 w 11047"/>
                <a:gd name="connsiteY4" fmla="*/ 13140 h 13140"/>
                <a:gd name="connsiteX0" fmla="*/ 0 w 11047"/>
                <a:gd name="connsiteY0" fmla="*/ 13750 h 13750"/>
                <a:gd name="connsiteX1" fmla="*/ 2808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4534 h 14534"/>
                <a:gd name="connsiteX1" fmla="*/ 2357 w 11047"/>
                <a:gd name="connsiteY1" fmla="*/ 0 h 14534"/>
                <a:gd name="connsiteX2" fmla="*/ 11047 w 11047"/>
                <a:gd name="connsiteY2" fmla="*/ 1394 h 14534"/>
                <a:gd name="connsiteX3" fmla="*/ 10400 w 11047"/>
                <a:gd name="connsiteY3" fmla="*/ 7734 h 14534"/>
                <a:gd name="connsiteX4" fmla="*/ 0 w 11047"/>
                <a:gd name="connsiteY4" fmla="*/ 14534 h 14534"/>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750 h 13750"/>
                <a:gd name="connsiteX1" fmla="*/ 2384 w 11047"/>
                <a:gd name="connsiteY1" fmla="*/ 0 h 13750"/>
                <a:gd name="connsiteX2" fmla="*/ 11047 w 11047"/>
                <a:gd name="connsiteY2" fmla="*/ 610 h 13750"/>
                <a:gd name="connsiteX3" fmla="*/ 10400 w 11047"/>
                <a:gd name="connsiteY3" fmla="*/ 6950 h 13750"/>
                <a:gd name="connsiteX4" fmla="*/ 0 w 11047"/>
                <a:gd name="connsiteY4" fmla="*/ 13750 h 13750"/>
                <a:gd name="connsiteX0" fmla="*/ 0 w 11047"/>
                <a:gd name="connsiteY0" fmla="*/ 13401 h 13401"/>
                <a:gd name="connsiteX1" fmla="*/ 2437 w 11047"/>
                <a:gd name="connsiteY1" fmla="*/ 0 h 13401"/>
                <a:gd name="connsiteX2" fmla="*/ 11047 w 11047"/>
                <a:gd name="connsiteY2" fmla="*/ 261 h 13401"/>
                <a:gd name="connsiteX3" fmla="*/ 10400 w 11047"/>
                <a:gd name="connsiteY3" fmla="*/ 6601 h 13401"/>
                <a:gd name="connsiteX4" fmla="*/ 0 w 11047"/>
                <a:gd name="connsiteY4" fmla="*/ 13401 h 1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7" h="13401">
                  <a:moveTo>
                    <a:pt x="0" y="13401"/>
                  </a:moveTo>
                  <a:lnTo>
                    <a:pt x="2437" y="0"/>
                  </a:lnTo>
                  <a:cubicBezTo>
                    <a:pt x="5298" y="900"/>
                    <a:pt x="8159" y="58"/>
                    <a:pt x="11047" y="261"/>
                  </a:cubicBezTo>
                  <a:cubicBezTo>
                    <a:pt x="10973" y="2287"/>
                    <a:pt x="10474" y="4575"/>
                    <a:pt x="10400" y="6601"/>
                  </a:cubicBezTo>
                  <a:lnTo>
                    <a:pt x="0" y="13401"/>
                  </a:lnTo>
                  <a:close/>
                </a:path>
              </a:pathLst>
            </a:custGeom>
            <a:gradFill flip="none" rotWithShape="1">
              <a:gsLst>
                <a:gs pos="21000">
                  <a:schemeClr val="tx1">
                    <a:alpha val="53000"/>
                  </a:schemeClr>
                </a:gs>
                <a:gs pos="50000">
                  <a:srgbClr val="000000">
                    <a:alpha val="20000"/>
                  </a:srgbClr>
                </a:gs>
                <a:gs pos="98000">
                  <a:schemeClr val="tx1">
                    <a:alpha val="0"/>
                    <a:lumMod val="0"/>
                    <a:lumOff val="100000"/>
                  </a:schemeClr>
                </a:gs>
              </a:gsLst>
              <a:path path="circle">
                <a:fillToRect l="100000" b="100000"/>
              </a:path>
              <a:tileRect t="-100000" r="-10000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Light" panose="020F0302020204030204" pitchFamily="34" charset="0"/>
                <a:cs typeface="Calibri Light" panose="020F0302020204030204" pitchFamily="34" charset="0"/>
              </a:endParaRPr>
            </a:p>
          </p:txBody>
        </p:sp>
      </p:grpSp>
      <p:grpSp>
        <p:nvGrpSpPr>
          <p:cNvPr id="36" name="Group 15">
            <a:extLst>
              <a:ext uri="{FF2B5EF4-FFF2-40B4-BE49-F238E27FC236}">
                <a16:creationId xmlns="" xmlns:a16="http://schemas.microsoft.com/office/drawing/2014/main" id="{2DD6A2DE-FC3C-0C42-B841-D6AD1970D756}"/>
              </a:ext>
            </a:extLst>
          </p:cNvPr>
          <p:cNvGrpSpPr/>
          <p:nvPr/>
        </p:nvGrpSpPr>
        <p:grpSpPr>
          <a:xfrm>
            <a:off x="3567619" y="1954925"/>
            <a:ext cx="6207002" cy="3028496"/>
            <a:chOff x="2955698" y="2327952"/>
            <a:chExt cx="3444842" cy="1545135"/>
          </a:xfrm>
        </p:grpSpPr>
        <p:sp>
          <p:nvSpPr>
            <p:cNvPr id="37" name="Rectangle 36">
              <a:extLst>
                <a:ext uri="{FF2B5EF4-FFF2-40B4-BE49-F238E27FC236}">
                  <a16:creationId xmlns="" xmlns:a16="http://schemas.microsoft.com/office/drawing/2014/main" id="{63A5DE7D-6DF6-4E44-9D53-72C1412F54DD}"/>
                </a:ext>
              </a:extLst>
            </p:cNvPr>
            <p:cNvSpPr/>
            <p:nvPr/>
          </p:nvSpPr>
          <p:spPr>
            <a:xfrm>
              <a:off x="2962554" y="2327954"/>
              <a:ext cx="3437986" cy="1545133"/>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Rectangle 37">
              <a:extLst>
                <a:ext uri="{FF2B5EF4-FFF2-40B4-BE49-F238E27FC236}">
                  <a16:creationId xmlns="" xmlns:a16="http://schemas.microsoft.com/office/drawing/2014/main" id="{11271B95-F08F-D04F-AD21-E99473D9A5B6}"/>
                </a:ext>
              </a:extLst>
            </p:cNvPr>
            <p:cNvSpPr/>
            <p:nvPr/>
          </p:nvSpPr>
          <p:spPr>
            <a:xfrm>
              <a:off x="2955698" y="2327953"/>
              <a:ext cx="400627" cy="1545133"/>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a:extLst>
                <a:ext uri="{FF2B5EF4-FFF2-40B4-BE49-F238E27FC236}">
                  <a16:creationId xmlns="" xmlns:a16="http://schemas.microsoft.com/office/drawing/2014/main" id="{991307B1-B2A8-3D45-A3EF-41DB5F3CCE3D}"/>
                </a:ext>
              </a:extLst>
            </p:cNvPr>
            <p:cNvSpPr/>
            <p:nvPr/>
          </p:nvSpPr>
          <p:spPr>
            <a:xfrm>
              <a:off x="3418240" y="2327952"/>
              <a:ext cx="46303" cy="154513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9" name="Group 41">
            <a:extLst>
              <a:ext uri="{FF2B5EF4-FFF2-40B4-BE49-F238E27FC236}">
                <a16:creationId xmlns="" xmlns:a16="http://schemas.microsoft.com/office/drawing/2014/main" id="{301D1D37-5E2F-3E4D-A21C-80150D1932F6}"/>
              </a:ext>
            </a:extLst>
          </p:cNvPr>
          <p:cNvGrpSpPr/>
          <p:nvPr/>
        </p:nvGrpSpPr>
        <p:grpSpPr>
          <a:xfrm>
            <a:off x="6346724" y="1147712"/>
            <a:ext cx="866321" cy="1168813"/>
            <a:chOff x="4457797" y="2123355"/>
            <a:chExt cx="480802" cy="596327"/>
          </a:xfrm>
        </p:grpSpPr>
        <p:sp>
          <p:nvSpPr>
            <p:cNvPr id="50" name="Isosceles Triangle 89">
              <a:extLst>
                <a:ext uri="{FF2B5EF4-FFF2-40B4-BE49-F238E27FC236}">
                  <a16:creationId xmlns="" xmlns:a16="http://schemas.microsoft.com/office/drawing/2014/main" id="{6C362898-5E74-3A48-A60F-0518A247CEAA}"/>
                </a:ext>
              </a:extLst>
            </p:cNvPr>
            <p:cNvSpPr/>
            <p:nvPr/>
          </p:nvSpPr>
          <p:spPr>
            <a:xfrm rot="1669803" flipV="1">
              <a:off x="4539632" y="2434369"/>
              <a:ext cx="91479" cy="285313"/>
            </a:xfrm>
            <a:prstGeom prst="triangle">
              <a:avLst/>
            </a:prstGeom>
            <a:gradFill flip="none" rotWithShape="1">
              <a:gsLst>
                <a:gs pos="0">
                  <a:schemeClr val="accent3">
                    <a:lumMod val="67000"/>
                  </a:schemeClr>
                </a:gs>
                <a:gs pos="52234">
                  <a:schemeClr val="bg1">
                    <a:lumMod val="95000"/>
                  </a:schemeClr>
                </a:gs>
                <a:gs pos="25000">
                  <a:srgbClr val="9F9F9F"/>
                </a:gs>
                <a:gs pos="76000">
                  <a:schemeClr val="accent3">
                    <a:lumMod val="97000"/>
                    <a:lumOff val="3000"/>
                  </a:schemeClr>
                </a:gs>
                <a:gs pos="100000">
                  <a:schemeClr val="bg1">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Oval 43">
              <a:extLst>
                <a:ext uri="{FF2B5EF4-FFF2-40B4-BE49-F238E27FC236}">
                  <a16:creationId xmlns="" xmlns:a16="http://schemas.microsoft.com/office/drawing/2014/main" id="{EE0B21FB-59EF-B545-BE8A-71CF784187FF}"/>
                </a:ext>
              </a:extLst>
            </p:cNvPr>
            <p:cNvSpPr/>
            <p:nvPr/>
          </p:nvSpPr>
          <p:spPr>
            <a:xfrm rot="1669803">
              <a:off x="4457797" y="2381252"/>
              <a:ext cx="345228" cy="211303"/>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2" name="Oval 44">
              <a:extLst>
                <a:ext uri="{FF2B5EF4-FFF2-40B4-BE49-F238E27FC236}">
                  <a16:creationId xmlns="" xmlns:a16="http://schemas.microsoft.com/office/drawing/2014/main" id="{D1594981-35C0-144A-AFA4-EB4A60853C89}"/>
                </a:ext>
              </a:extLst>
            </p:cNvPr>
            <p:cNvSpPr/>
            <p:nvPr/>
          </p:nvSpPr>
          <p:spPr>
            <a:xfrm rot="1669803">
              <a:off x="4464650" y="2370535"/>
              <a:ext cx="345228" cy="211303"/>
            </a:xfrm>
            <a:prstGeom prst="ellipse">
              <a:avLst/>
            </a:prstGeom>
            <a:gradFill flip="none" rotWithShape="1">
              <a:gsLst>
                <a:gs pos="7000">
                  <a:srgbClr val="CC180A"/>
                </a:gs>
                <a:gs pos="100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3" name="Freeform 45">
              <a:extLst>
                <a:ext uri="{FF2B5EF4-FFF2-40B4-BE49-F238E27FC236}">
                  <a16:creationId xmlns="" xmlns:a16="http://schemas.microsoft.com/office/drawing/2014/main" id="{F2BACC44-88AB-324B-8D06-7B88BAFE8831}"/>
                </a:ext>
              </a:extLst>
            </p:cNvPr>
            <p:cNvSpPr/>
            <p:nvPr/>
          </p:nvSpPr>
          <p:spPr>
            <a:xfrm rot="10949605">
              <a:off x="4554558" y="2384403"/>
              <a:ext cx="193341" cy="214960"/>
            </a:xfrm>
            <a:custGeom>
              <a:avLst/>
              <a:gdLst>
                <a:gd name="connsiteX0" fmla="*/ 5447 w 276225"/>
                <a:gd name="connsiteY0" fmla="*/ 39922 h 321057"/>
                <a:gd name="connsiteX1" fmla="*/ 5440 w 276225"/>
                <a:gd name="connsiteY1" fmla="*/ 39933 h 321057"/>
                <a:gd name="connsiteX2" fmla="*/ 5440 w 276225"/>
                <a:gd name="connsiteY2" fmla="*/ 39934 h 321057"/>
                <a:gd name="connsiteX3" fmla="*/ 5442 w 276225"/>
                <a:gd name="connsiteY3" fmla="*/ 39933 h 321057"/>
                <a:gd name="connsiteX4" fmla="*/ 5447 w 276225"/>
                <a:gd name="connsiteY4" fmla="*/ 39922 h 321057"/>
                <a:gd name="connsiteX5" fmla="*/ 116479 w 276225"/>
                <a:gd name="connsiteY5" fmla="*/ 0 h 321057"/>
                <a:gd name="connsiteX6" fmla="*/ 116480 w 276225"/>
                <a:gd name="connsiteY6" fmla="*/ 0 h 321057"/>
                <a:gd name="connsiteX7" fmla="*/ 116481 w 276225"/>
                <a:gd name="connsiteY7" fmla="*/ 0 h 321057"/>
                <a:gd name="connsiteX8" fmla="*/ 116503 w 276225"/>
                <a:gd name="connsiteY8" fmla="*/ 2 h 321057"/>
                <a:gd name="connsiteX9" fmla="*/ 162435 w 276225"/>
                <a:gd name="connsiteY9" fmla="*/ 3138 h 321057"/>
                <a:gd name="connsiteX10" fmla="*/ 273305 w 276225"/>
                <a:gd name="connsiteY10" fmla="*/ 28059 h 321057"/>
                <a:gd name="connsiteX11" fmla="*/ 276225 w 276225"/>
                <a:gd name="connsiteY11" fmla="*/ 31062 h 321057"/>
                <a:gd name="connsiteX12" fmla="*/ 224428 w 276225"/>
                <a:gd name="connsiteY12" fmla="*/ 27382 h 321057"/>
                <a:gd name="connsiteX13" fmla="*/ 196452 w 276225"/>
                <a:gd name="connsiteY13" fmla="*/ 223680 h 321057"/>
                <a:gd name="connsiteX14" fmla="*/ 186658 w 276225"/>
                <a:gd name="connsiteY14" fmla="*/ 292402 h 321057"/>
                <a:gd name="connsiteX15" fmla="*/ 178596 w 276225"/>
                <a:gd name="connsiteY15" fmla="*/ 301060 h 321057"/>
                <a:gd name="connsiteX16" fmla="*/ 111926 w 276225"/>
                <a:gd name="connsiteY16" fmla="*/ 321057 h 321057"/>
                <a:gd name="connsiteX17" fmla="*/ 45256 w 276225"/>
                <a:gd name="connsiteY17" fmla="*/ 301060 h 321057"/>
                <a:gd name="connsiteX18" fmla="*/ 43281 w 276225"/>
                <a:gd name="connsiteY18" fmla="*/ 298939 h 321057"/>
                <a:gd name="connsiteX19" fmla="*/ 30700 w 276225"/>
                <a:gd name="connsiteY19" fmla="*/ 220137 h 321057"/>
                <a:gd name="connsiteX20" fmla="*/ 0 w 276225"/>
                <a:gd name="connsiteY20" fmla="*/ 27862 h 321057"/>
                <a:gd name="connsiteX21" fmla="*/ 11866 w 276225"/>
                <a:gd name="connsiteY21" fmla="*/ 28491 h 321057"/>
                <a:gd name="connsiteX22" fmla="*/ 14169 w 276225"/>
                <a:gd name="connsiteY22" fmla="*/ 24390 h 321057"/>
                <a:gd name="connsiteX23" fmla="*/ 73260 w 276225"/>
                <a:gd name="connsiteY23" fmla="*/ 3138 h 321057"/>
                <a:gd name="connsiteX0" fmla="*/ 5447 w 273305"/>
                <a:gd name="connsiteY0" fmla="*/ 39922 h 321057"/>
                <a:gd name="connsiteX1" fmla="*/ 5440 w 273305"/>
                <a:gd name="connsiteY1" fmla="*/ 39933 h 321057"/>
                <a:gd name="connsiteX2" fmla="*/ 5440 w 273305"/>
                <a:gd name="connsiteY2" fmla="*/ 39934 h 321057"/>
                <a:gd name="connsiteX3" fmla="*/ 5442 w 273305"/>
                <a:gd name="connsiteY3" fmla="*/ 39933 h 321057"/>
                <a:gd name="connsiteX4" fmla="*/ 5447 w 273305"/>
                <a:gd name="connsiteY4" fmla="*/ 39922 h 321057"/>
                <a:gd name="connsiteX5" fmla="*/ 116479 w 273305"/>
                <a:gd name="connsiteY5" fmla="*/ 0 h 321057"/>
                <a:gd name="connsiteX6" fmla="*/ 116480 w 273305"/>
                <a:gd name="connsiteY6" fmla="*/ 0 h 321057"/>
                <a:gd name="connsiteX7" fmla="*/ 116481 w 273305"/>
                <a:gd name="connsiteY7" fmla="*/ 0 h 321057"/>
                <a:gd name="connsiteX8" fmla="*/ 116503 w 273305"/>
                <a:gd name="connsiteY8" fmla="*/ 2 h 321057"/>
                <a:gd name="connsiteX9" fmla="*/ 162435 w 273305"/>
                <a:gd name="connsiteY9" fmla="*/ 3138 h 321057"/>
                <a:gd name="connsiteX10" fmla="*/ 273305 w 273305"/>
                <a:gd name="connsiteY10" fmla="*/ 28059 h 321057"/>
                <a:gd name="connsiteX11" fmla="*/ 149225 w 273305"/>
                <a:gd name="connsiteY11" fmla="*/ 43762 h 321057"/>
                <a:gd name="connsiteX12" fmla="*/ 224428 w 273305"/>
                <a:gd name="connsiteY12" fmla="*/ 27382 h 321057"/>
                <a:gd name="connsiteX13" fmla="*/ 196452 w 273305"/>
                <a:gd name="connsiteY13" fmla="*/ 223680 h 321057"/>
                <a:gd name="connsiteX14" fmla="*/ 186658 w 273305"/>
                <a:gd name="connsiteY14" fmla="*/ 292402 h 321057"/>
                <a:gd name="connsiteX15" fmla="*/ 178596 w 273305"/>
                <a:gd name="connsiteY15" fmla="*/ 301060 h 321057"/>
                <a:gd name="connsiteX16" fmla="*/ 111926 w 273305"/>
                <a:gd name="connsiteY16" fmla="*/ 321057 h 321057"/>
                <a:gd name="connsiteX17" fmla="*/ 45256 w 273305"/>
                <a:gd name="connsiteY17" fmla="*/ 301060 h 321057"/>
                <a:gd name="connsiteX18" fmla="*/ 43281 w 273305"/>
                <a:gd name="connsiteY18" fmla="*/ 298939 h 321057"/>
                <a:gd name="connsiteX19" fmla="*/ 30700 w 273305"/>
                <a:gd name="connsiteY19" fmla="*/ 220137 h 321057"/>
                <a:gd name="connsiteX20" fmla="*/ 0 w 273305"/>
                <a:gd name="connsiteY20" fmla="*/ 27862 h 321057"/>
                <a:gd name="connsiteX21" fmla="*/ 11866 w 273305"/>
                <a:gd name="connsiteY21" fmla="*/ 28491 h 321057"/>
                <a:gd name="connsiteX22" fmla="*/ 14169 w 273305"/>
                <a:gd name="connsiteY22" fmla="*/ 24390 h 321057"/>
                <a:gd name="connsiteX23" fmla="*/ 73260 w 273305"/>
                <a:gd name="connsiteY23" fmla="*/ 3138 h 321057"/>
                <a:gd name="connsiteX24" fmla="*/ 116479 w 273305"/>
                <a:gd name="connsiteY24" fmla="*/ 0 h 321057"/>
                <a:gd name="connsiteX0" fmla="*/ 5447 w 224428"/>
                <a:gd name="connsiteY0" fmla="*/ 39922 h 321057"/>
                <a:gd name="connsiteX1" fmla="*/ 5440 w 224428"/>
                <a:gd name="connsiteY1" fmla="*/ 39933 h 321057"/>
                <a:gd name="connsiteX2" fmla="*/ 5440 w 224428"/>
                <a:gd name="connsiteY2" fmla="*/ 39934 h 321057"/>
                <a:gd name="connsiteX3" fmla="*/ 5442 w 224428"/>
                <a:gd name="connsiteY3" fmla="*/ 39933 h 321057"/>
                <a:gd name="connsiteX4" fmla="*/ 5447 w 224428"/>
                <a:gd name="connsiteY4" fmla="*/ 39922 h 321057"/>
                <a:gd name="connsiteX5" fmla="*/ 116479 w 224428"/>
                <a:gd name="connsiteY5" fmla="*/ 0 h 321057"/>
                <a:gd name="connsiteX6" fmla="*/ 116480 w 224428"/>
                <a:gd name="connsiteY6" fmla="*/ 0 h 321057"/>
                <a:gd name="connsiteX7" fmla="*/ 116481 w 224428"/>
                <a:gd name="connsiteY7" fmla="*/ 0 h 321057"/>
                <a:gd name="connsiteX8" fmla="*/ 116503 w 224428"/>
                <a:gd name="connsiteY8" fmla="*/ 2 h 321057"/>
                <a:gd name="connsiteX9" fmla="*/ 162435 w 224428"/>
                <a:gd name="connsiteY9" fmla="*/ 3138 h 321057"/>
                <a:gd name="connsiteX10" fmla="*/ 203455 w 224428"/>
                <a:gd name="connsiteY10" fmla="*/ 24884 h 321057"/>
                <a:gd name="connsiteX11" fmla="*/ 149225 w 224428"/>
                <a:gd name="connsiteY11" fmla="*/ 43762 h 321057"/>
                <a:gd name="connsiteX12" fmla="*/ 224428 w 224428"/>
                <a:gd name="connsiteY12" fmla="*/ 27382 h 321057"/>
                <a:gd name="connsiteX13" fmla="*/ 196452 w 224428"/>
                <a:gd name="connsiteY13" fmla="*/ 223680 h 321057"/>
                <a:gd name="connsiteX14" fmla="*/ 186658 w 224428"/>
                <a:gd name="connsiteY14" fmla="*/ 292402 h 321057"/>
                <a:gd name="connsiteX15" fmla="*/ 178596 w 224428"/>
                <a:gd name="connsiteY15" fmla="*/ 301060 h 321057"/>
                <a:gd name="connsiteX16" fmla="*/ 111926 w 224428"/>
                <a:gd name="connsiteY16" fmla="*/ 321057 h 321057"/>
                <a:gd name="connsiteX17" fmla="*/ 45256 w 224428"/>
                <a:gd name="connsiteY17" fmla="*/ 301060 h 321057"/>
                <a:gd name="connsiteX18" fmla="*/ 43281 w 224428"/>
                <a:gd name="connsiteY18" fmla="*/ 298939 h 321057"/>
                <a:gd name="connsiteX19" fmla="*/ 30700 w 224428"/>
                <a:gd name="connsiteY19" fmla="*/ 220137 h 321057"/>
                <a:gd name="connsiteX20" fmla="*/ 0 w 224428"/>
                <a:gd name="connsiteY20" fmla="*/ 27862 h 321057"/>
                <a:gd name="connsiteX21" fmla="*/ 11866 w 224428"/>
                <a:gd name="connsiteY21" fmla="*/ 28491 h 321057"/>
                <a:gd name="connsiteX22" fmla="*/ 14169 w 224428"/>
                <a:gd name="connsiteY22" fmla="*/ 24390 h 321057"/>
                <a:gd name="connsiteX23" fmla="*/ 73260 w 224428"/>
                <a:gd name="connsiteY23" fmla="*/ 3138 h 321057"/>
                <a:gd name="connsiteX24" fmla="*/ 116479 w 224428"/>
                <a:gd name="connsiteY24" fmla="*/ 0 h 321057"/>
                <a:gd name="connsiteX0" fmla="*/ 5447 w 203455"/>
                <a:gd name="connsiteY0" fmla="*/ 39922 h 321057"/>
                <a:gd name="connsiteX1" fmla="*/ 5440 w 203455"/>
                <a:gd name="connsiteY1" fmla="*/ 39933 h 321057"/>
                <a:gd name="connsiteX2" fmla="*/ 5440 w 203455"/>
                <a:gd name="connsiteY2" fmla="*/ 39934 h 321057"/>
                <a:gd name="connsiteX3" fmla="*/ 5442 w 203455"/>
                <a:gd name="connsiteY3" fmla="*/ 39933 h 321057"/>
                <a:gd name="connsiteX4" fmla="*/ 5447 w 203455"/>
                <a:gd name="connsiteY4" fmla="*/ 39922 h 321057"/>
                <a:gd name="connsiteX5" fmla="*/ 116479 w 203455"/>
                <a:gd name="connsiteY5" fmla="*/ 0 h 321057"/>
                <a:gd name="connsiteX6" fmla="*/ 116480 w 203455"/>
                <a:gd name="connsiteY6" fmla="*/ 0 h 321057"/>
                <a:gd name="connsiteX7" fmla="*/ 116481 w 203455"/>
                <a:gd name="connsiteY7" fmla="*/ 0 h 321057"/>
                <a:gd name="connsiteX8" fmla="*/ 116503 w 203455"/>
                <a:gd name="connsiteY8" fmla="*/ 2 h 321057"/>
                <a:gd name="connsiteX9" fmla="*/ 162435 w 203455"/>
                <a:gd name="connsiteY9" fmla="*/ 3138 h 321057"/>
                <a:gd name="connsiteX10" fmla="*/ 203455 w 203455"/>
                <a:gd name="connsiteY10" fmla="*/ 24884 h 321057"/>
                <a:gd name="connsiteX11" fmla="*/ 149225 w 203455"/>
                <a:gd name="connsiteY11" fmla="*/ 43762 h 321057"/>
                <a:gd name="connsiteX12" fmla="*/ 191925 w 203455"/>
                <a:gd name="connsiteY12" fmla="*/ 43257 h 321057"/>
                <a:gd name="connsiteX13" fmla="*/ 196452 w 203455"/>
                <a:gd name="connsiteY13" fmla="*/ 223680 h 321057"/>
                <a:gd name="connsiteX14" fmla="*/ 186658 w 203455"/>
                <a:gd name="connsiteY14" fmla="*/ 292402 h 321057"/>
                <a:gd name="connsiteX15" fmla="*/ 178596 w 203455"/>
                <a:gd name="connsiteY15" fmla="*/ 301060 h 321057"/>
                <a:gd name="connsiteX16" fmla="*/ 111926 w 203455"/>
                <a:gd name="connsiteY16" fmla="*/ 321057 h 321057"/>
                <a:gd name="connsiteX17" fmla="*/ 45256 w 203455"/>
                <a:gd name="connsiteY17" fmla="*/ 301060 h 321057"/>
                <a:gd name="connsiteX18" fmla="*/ 43281 w 203455"/>
                <a:gd name="connsiteY18" fmla="*/ 298939 h 321057"/>
                <a:gd name="connsiteX19" fmla="*/ 30700 w 203455"/>
                <a:gd name="connsiteY19" fmla="*/ 220137 h 321057"/>
                <a:gd name="connsiteX20" fmla="*/ 0 w 203455"/>
                <a:gd name="connsiteY20" fmla="*/ 27862 h 321057"/>
                <a:gd name="connsiteX21" fmla="*/ 11866 w 203455"/>
                <a:gd name="connsiteY21" fmla="*/ 28491 h 321057"/>
                <a:gd name="connsiteX22" fmla="*/ 14169 w 203455"/>
                <a:gd name="connsiteY22" fmla="*/ 24390 h 321057"/>
                <a:gd name="connsiteX23" fmla="*/ 73260 w 203455"/>
                <a:gd name="connsiteY23" fmla="*/ 3138 h 321057"/>
                <a:gd name="connsiteX24" fmla="*/ 116479 w 203455"/>
                <a:gd name="connsiteY24" fmla="*/ 0 h 321057"/>
                <a:gd name="connsiteX0" fmla="*/ 5447 w 203455"/>
                <a:gd name="connsiteY0" fmla="*/ 77047 h 358182"/>
                <a:gd name="connsiteX1" fmla="*/ 5440 w 203455"/>
                <a:gd name="connsiteY1" fmla="*/ 77058 h 358182"/>
                <a:gd name="connsiteX2" fmla="*/ 5440 w 203455"/>
                <a:gd name="connsiteY2" fmla="*/ 77059 h 358182"/>
                <a:gd name="connsiteX3" fmla="*/ 5442 w 203455"/>
                <a:gd name="connsiteY3" fmla="*/ 77058 h 358182"/>
                <a:gd name="connsiteX4" fmla="*/ 5447 w 203455"/>
                <a:gd name="connsiteY4" fmla="*/ 77047 h 358182"/>
                <a:gd name="connsiteX5" fmla="*/ 116479 w 203455"/>
                <a:gd name="connsiteY5" fmla="*/ 37125 h 358182"/>
                <a:gd name="connsiteX6" fmla="*/ 116480 w 203455"/>
                <a:gd name="connsiteY6" fmla="*/ 37125 h 358182"/>
                <a:gd name="connsiteX7" fmla="*/ 116481 w 203455"/>
                <a:gd name="connsiteY7" fmla="*/ 37125 h 358182"/>
                <a:gd name="connsiteX8" fmla="*/ 116503 w 203455"/>
                <a:gd name="connsiteY8" fmla="*/ 37127 h 358182"/>
                <a:gd name="connsiteX9" fmla="*/ 162435 w 203455"/>
                <a:gd name="connsiteY9" fmla="*/ 40263 h 358182"/>
                <a:gd name="connsiteX10" fmla="*/ 203455 w 203455"/>
                <a:gd name="connsiteY10" fmla="*/ 62009 h 358182"/>
                <a:gd name="connsiteX11" fmla="*/ 149225 w 203455"/>
                <a:gd name="connsiteY11" fmla="*/ 80887 h 358182"/>
                <a:gd name="connsiteX12" fmla="*/ 191925 w 203455"/>
                <a:gd name="connsiteY12" fmla="*/ 80382 h 358182"/>
                <a:gd name="connsiteX13" fmla="*/ 196452 w 203455"/>
                <a:gd name="connsiteY13" fmla="*/ 260805 h 358182"/>
                <a:gd name="connsiteX14" fmla="*/ 186658 w 203455"/>
                <a:gd name="connsiteY14" fmla="*/ 329527 h 358182"/>
                <a:gd name="connsiteX15" fmla="*/ 178596 w 203455"/>
                <a:gd name="connsiteY15" fmla="*/ 338185 h 358182"/>
                <a:gd name="connsiteX16" fmla="*/ 111926 w 203455"/>
                <a:gd name="connsiteY16" fmla="*/ 358182 h 358182"/>
                <a:gd name="connsiteX17" fmla="*/ 45256 w 203455"/>
                <a:gd name="connsiteY17" fmla="*/ 338185 h 358182"/>
                <a:gd name="connsiteX18" fmla="*/ 43281 w 203455"/>
                <a:gd name="connsiteY18" fmla="*/ 336064 h 358182"/>
                <a:gd name="connsiteX19" fmla="*/ 30700 w 203455"/>
                <a:gd name="connsiteY19" fmla="*/ 257262 h 358182"/>
                <a:gd name="connsiteX20" fmla="*/ 0 w 203455"/>
                <a:gd name="connsiteY20" fmla="*/ 64987 h 358182"/>
                <a:gd name="connsiteX21" fmla="*/ 11866 w 203455"/>
                <a:gd name="connsiteY21" fmla="*/ 65616 h 358182"/>
                <a:gd name="connsiteX22" fmla="*/ 14169 w 203455"/>
                <a:gd name="connsiteY22" fmla="*/ 61515 h 358182"/>
                <a:gd name="connsiteX23" fmla="*/ 61404 w 203455"/>
                <a:gd name="connsiteY23" fmla="*/ 0 h 358182"/>
                <a:gd name="connsiteX24" fmla="*/ 116479 w 203455"/>
                <a:gd name="connsiteY24" fmla="*/ 37125 h 358182"/>
                <a:gd name="connsiteX0" fmla="*/ 5447 w 203455"/>
                <a:gd name="connsiteY0" fmla="*/ 77047 h 358182"/>
                <a:gd name="connsiteX1" fmla="*/ 5440 w 203455"/>
                <a:gd name="connsiteY1" fmla="*/ 77058 h 358182"/>
                <a:gd name="connsiteX2" fmla="*/ 5440 w 203455"/>
                <a:gd name="connsiteY2" fmla="*/ 77059 h 358182"/>
                <a:gd name="connsiteX3" fmla="*/ 5442 w 203455"/>
                <a:gd name="connsiteY3" fmla="*/ 77058 h 358182"/>
                <a:gd name="connsiteX4" fmla="*/ 5447 w 203455"/>
                <a:gd name="connsiteY4" fmla="*/ 77047 h 358182"/>
                <a:gd name="connsiteX5" fmla="*/ 116479 w 203455"/>
                <a:gd name="connsiteY5" fmla="*/ 37125 h 358182"/>
                <a:gd name="connsiteX6" fmla="*/ 116480 w 203455"/>
                <a:gd name="connsiteY6" fmla="*/ 37125 h 358182"/>
                <a:gd name="connsiteX7" fmla="*/ 116481 w 203455"/>
                <a:gd name="connsiteY7" fmla="*/ 37125 h 358182"/>
                <a:gd name="connsiteX8" fmla="*/ 116503 w 203455"/>
                <a:gd name="connsiteY8" fmla="*/ 37127 h 358182"/>
                <a:gd name="connsiteX9" fmla="*/ 162435 w 203455"/>
                <a:gd name="connsiteY9" fmla="*/ 40263 h 358182"/>
                <a:gd name="connsiteX10" fmla="*/ 203455 w 203455"/>
                <a:gd name="connsiteY10" fmla="*/ 62009 h 358182"/>
                <a:gd name="connsiteX11" fmla="*/ 149225 w 203455"/>
                <a:gd name="connsiteY11" fmla="*/ 80887 h 358182"/>
                <a:gd name="connsiteX12" fmla="*/ 191925 w 203455"/>
                <a:gd name="connsiteY12" fmla="*/ 80382 h 358182"/>
                <a:gd name="connsiteX13" fmla="*/ 196452 w 203455"/>
                <a:gd name="connsiteY13" fmla="*/ 260805 h 358182"/>
                <a:gd name="connsiteX14" fmla="*/ 186658 w 203455"/>
                <a:gd name="connsiteY14" fmla="*/ 329527 h 358182"/>
                <a:gd name="connsiteX15" fmla="*/ 178596 w 203455"/>
                <a:gd name="connsiteY15" fmla="*/ 338185 h 358182"/>
                <a:gd name="connsiteX16" fmla="*/ 111926 w 203455"/>
                <a:gd name="connsiteY16" fmla="*/ 358182 h 358182"/>
                <a:gd name="connsiteX17" fmla="*/ 45256 w 203455"/>
                <a:gd name="connsiteY17" fmla="*/ 338185 h 358182"/>
                <a:gd name="connsiteX18" fmla="*/ 43281 w 203455"/>
                <a:gd name="connsiteY18" fmla="*/ 336064 h 358182"/>
                <a:gd name="connsiteX19" fmla="*/ 30700 w 203455"/>
                <a:gd name="connsiteY19" fmla="*/ 257262 h 358182"/>
                <a:gd name="connsiteX20" fmla="*/ 0 w 203455"/>
                <a:gd name="connsiteY20" fmla="*/ 64987 h 358182"/>
                <a:gd name="connsiteX21" fmla="*/ 11866 w 203455"/>
                <a:gd name="connsiteY21" fmla="*/ 65616 h 358182"/>
                <a:gd name="connsiteX22" fmla="*/ 964 w 203455"/>
                <a:gd name="connsiteY22" fmla="*/ 20170 h 358182"/>
                <a:gd name="connsiteX23" fmla="*/ 61404 w 203455"/>
                <a:gd name="connsiteY23" fmla="*/ 0 h 358182"/>
                <a:gd name="connsiteX24" fmla="*/ 116479 w 203455"/>
                <a:gd name="connsiteY24" fmla="*/ 37125 h 358182"/>
                <a:gd name="connsiteX0" fmla="*/ 13968 w 211976"/>
                <a:gd name="connsiteY0" fmla="*/ 77047 h 358182"/>
                <a:gd name="connsiteX1" fmla="*/ 13961 w 211976"/>
                <a:gd name="connsiteY1" fmla="*/ 77058 h 358182"/>
                <a:gd name="connsiteX2" fmla="*/ 13961 w 211976"/>
                <a:gd name="connsiteY2" fmla="*/ 77059 h 358182"/>
                <a:gd name="connsiteX3" fmla="*/ 13963 w 211976"/>
                <a:gd name="connsiteY3" fmla="*/ 77058 h 358182"/>
                <a:gd name="connsiteX4" fmla="*/ 13968 w 211976"/>
                <a:gd name="connsiteY4" fmla="*/ 77047 h 358182"/>
                <a:gd name="connsiteX5" fmla="*/ 125000 w 211976"/>
                <a:gd name="connsiteY5" fmla="*/ 37125 h 358182"/>
                <a:gd name="connsiteX6" fmla="*/ 125001 w 211976"/>
                <a:gd name="connsiteY6" fmla="*/ 37125 h 358182"/>
                <a:gd name="connsiteX7" fmla="*/ 125002 w 211976"/>
                <a:gd name="connsiteY7" fmla="*/ 37125 h 358182"/>
                <a:gd name="connsiteX8" fmla="*/ 125024 w 211976"/>
                <a:gd name="connsiteY8" fmla="*/ 37127 h 358182"/>
                <a:gd name="connsiteX9" fmla="*/ 170956 w 211976"/>
                <a:gd name="connsiteY9" fmla="*/ 40263 h 358182"/>
                <a:gd name="connsiteX10" fmla="*/ 211976 w 211976"/>
                <a:gd name="connsiteY10" fmla="*/ 62009 h 358182"/>
                <a:gd name="connsiteX11" fmla="*/ 157746 w 211976"/>
                <a:gd name="connsiteY11" fmla="*/ 80887 h 358182"/>
                <a:gd name="connsiteX12" fmla="*/ 200446 w 211976"/>
                <a:gd name="connsiteY12" fmla="*/ 80382 h 358182"/>
                <a:gd name="connsiteX13" fmla="*/ 204973 w 211976"/>
                <a:gd name="connsiteY13" fmla="*/ 260805 h 358182"/>
                <a:gd name="connsiteX14" fmla="*/ 195179 w 211976"/>
                <a:gd name="connsiteY14" fmla="*/ 329527 h 358182"/>
                <a:gd name="connsiteX15" fmla="*/ 187117 w 211976"/>
                <a:gd name="connsiteY15" fmla="*/ 338185 h 358182"/>
                <a:gd name="connsiteX16" fmla="*/ 120447 w 211976"/>
                <a:gd name="connsiteY16" fmla="*/ 358182 h 358182"/>
                <a:gd name="connsiteX17" fmla="*/ 53777 w 211976"/>
                <a:gd name="connsiteY17" fmla="*/ 338185 h 358182"/>
                <a:gd name="connsiteX18" fmla="*/ 51802 w 211976"/>
                <a:gd name="connsiteY18" fmla="*/ 336064 h 358182"/>
                <a:gd name="connsiteX19" fmla="*/ 39221 w 211976"/>
                <a:gd name="connsiteY19" fmla="*/ 257262 h 358182"/>
                <a:gd name="connsiteX20" fmla="*/ 0 w 211976"/>
                <a:gd name="connsiteY20" fmla="*/ 24603 h 358182"/>
                <a:gd name="connsiteX21" fmla="*/ 20387 w 211976"/>
                <a:gd name="connsiteY21" fmla="*/ 65616 h 358182"/>
                <a:gd name="connsiteX22" fmla="*/ 9485 w 211976"/>
                <a:gd name="connsiteY22" fmla="*/ 20170 h 358182"/>
                <a:gd name="connsiteX23" fmla="*/ 69925 w 211976"/>
                <a:gd name="connsiteY23" fmla="*/ 0 h 358182"/>
                <a:gd name="connsiteX24" fmla="*/ 125000 w 211976"/>
                <a:gd name="connsiteY24" fmla="*/ 37125 h 358182"/>
                <a:gd name="connsiteX0" fmla="*/ 13968 w 211976"/>
                <a:gd name="connsiteY0" fmla="*/ 77047 h 358182"/>
                <a:gd name="connsiteX1" fmla="*/ 13961 w 211976"/>
                <a:gd name="connsiteY1" fmla="*/ 77058 h 358182"/>
                <a:gd name="connsiteX2" fmla="*/ 13961 w 211976"/>
                <a:gd name="connsiteY2" fmla="*/ 77059 h 358182"/>
                <a:gd name="connsiteX3" fmla="*/ 13963 w 211976"/>
                <a:gd name="connsiteY3" fmla="*/ 77058 h 358182"/>
                <a:gd name="connsiteX4" fmla="*/ 13968 w 211976"/>
                <a:gd name="connsiteY4" fmla="*/ 77047 h 358182"/>
                <a:gd name="connsiteX5" fmla="*/ 128831 w 211976"/>
                <a:gd name="connsiteY5" fmla="*/ 23422 h 358182"/>
                <a:gd name="connsiteX6" fmla="*/ 125001 w 211976"/>
                <a:gd name="connsiteY6" fmla="*/ 37125 h 358182"/>
                <a:gd name="connsiteX7" fmla="*/ 125002 w 211976"/>
                <a:gd name="connsiteY7" fmla="*/ 37125 h 358182"/>
                <a:gd name="connsiteX8" fmla="*/ 125024 w 211976"/>
                <a:gd name="connsiteY8" fmla="*/ 37127 h 358182"/>
                <a:gd name="connsiteX9" fmla="*/ 170956 w 211976"/>
                <a:gd name="connsiteY9" fmla="*/ 40263 h 358182"/>
                <a:gd name="connsiteX10" fmla="*/ 211976 w 211976"/>
                <a:gd name="connsiteY10" fmla="*/ 62009 h 358182"/>
                <a:gd name="connsiteX11" fmla="*/ 157746 w 211976"/>
                <a:gd name="connsiteY11" fmla="*/ 80887 h 358182"/>
                <a:gd name="connsiteX12" fmla="*/ 200446 w 211976"/>
                <a:gd name="connsiteY12" fmla="*/ 80382 h 358182"/>
                <a:gd name="connsiteX13" fmla="*/ 204973 w 211976"/>
                <a:gd name="connsiteY13" fmla="*/ 260805 h 358182"/>
                <a:gd name="connsiteX14" fmla="*/ 195179 w 211976"/>
                <a:gd name="connsiteY14" fmla="*/ 329527 h 358182"/>
                <a:gd name="connsiteX15" fmla="*/ 187117 w 211976"/>
                <a:gd name="connsiteY15" fmla="*/ 338185 h 358182"/>
                <a:gd name="connsiteX16" fmla="*/ 120447 w 211976"/>
                <a:gd name="connsiteY16" fmla="*/ 358182 h 358182"/>
                <a:gd name="connsiteX17" fmla="*/ 53777 w 211976"/>
                <a:gd name="connsiteY17" fmla="*/ 338185 h 358182"/>
                <a:gd name="connsiteX18" fmla="*/ 51802 w 211976"/>
                <a:gd name="connsiteY18" fmla="*/ 336064 h 358182"/>
                <a:gd name="connsiteX19" fmla="*/ 39221 w 211976"/>
                <a:gd name="connsiteY19" fmla="*/ 257262 h 358182"/>
                <a:gd name="connsiteX20" fmla="*/ 0 w 211976"/>
                <a:gd name="connsiteY20" fmla="*/ 24603 h 358182"/>
                <a:gd name="connsiteX21" fmla="*/ 20387 w 211976"/>
                <a:gd name="connsiteY21" fmla="*/ 65616 h 358182"/>
                <a:gd name="connsiteX22" fmla="*/ 9485 w 211976"/>
                <a:gd name="connsiteY22" fmla="*/ 20170 h 358182"/>
                <a:gd name="connsiteX23" fmla="*/ 69925 w 211976"/>
                <a:gd name="connsiteY23" fmla="*/ 0 h 358182"/>
                <a:gd name="connsiteX24" fmla="*/ 128831 w 211976"/>
                <a:gd name="connsiteY24" fmla="*/ 23422 h 358182"/>
                <a:gd name="connsiteX0" fmla="*/ 13968 w 211976"/>
                <a:gd name="connsiteY0" fmla="*/ 77047 h 358182"/>
                <a:gd name="connsiteX1" fmla="*/ 13961 w 211976"/>
                <a:gd name="connsiteY1" fmla="*/ 77058 h 358182"/>
                <a:gd name="connsiteX2" fmla="*/ 13961 w 211976"/>
                <a:gd name="connsiteY2" fmla="*/ 77059 h 358182"/>
                <a:gd name="connsiteX3" fmla="*/ 13963 w 211976"/>
                <a:gd name="connsiteY3" fmla="*/ 77058 h 358182"/>
                <a:gd name="connsiteX4" fmla="*/ 13968 w 211976"/>
                <a:gd name="connsiteY4" fmla="*/ 77047 h 358182"/>
                <a:gd name="connsiteX5" fmla="*/ 128831 w 211976"/>
                <a:gd name="connsiteY5" fmla="*/ 23422 h 358182"/>
                <a:gd name="connsiteX6" fmla="*/ 125001 w 211976"/>
                <a:gd name="connsiteY6" fmla="*/ 37125 h 358182"/>
                <a:gd name="connsiteX7" fmla="*/ 125002 w 211976"/>
                <a:gd name="connsiteY7" fmla="*/ 37125 h 358182"/>
                <a:gd name="connsiteX8" fmla="*/ 125520 w 211976"/>
                <a:gd name="connsiteY8" fmla="*/ 23544 h 358182"/>
                <a:gd name="connsiteX9" fmla="*/ 170956 w 211976"/>
                <a:gd name="connsiteY9" fmla="*/ 40263 h 358182"/>
                <a:gd name="connsiteX10" fmla="*/ 211976 w 211976"/>
                <a:gd name="connsiteY10" fmla="*/ 62009 h 358182"/>
                <a:gd name="connsiteX11" fmla="*/ 157746 w 211976"/>
                <a:gd name="connsiteY11" fmla="*/ 80887 h 358182"/>
                <a:gd name="connsiteX12" fmla="*/ 200446 w 211976"/>
                <a:gd name="connsiteY12" fmla="*/ 80382 h 358182"/>
                <a:gd name="connsiteX13" fmla="*/ 204973 w 211976"/>
                <a:gd name="connsiteY13" fmla="*/ 260805 h 358182"/>
                <a:gd name="connsiteX14" fmla="*/ 195179 w 211976"/>
                <a:gd name="connsiteY14" fmla="*/ 329527 h 358182"/>
                <a:gd name="connsiteX15" fmla="*/ 187117 w 211976"/>
                <a:gd name="connsiteY15" fmla="*/ 338185 h 358182"/>
                <a:gd name="connsiteX16" fmla="*/ 120447 w 211976"/>
                <a:gd name="connsiteY16" fmla="*/ 358182 h 358182"/>
                <a:gd name="connsiteX17" fmla="*/ 53777 w 211976"/>
                <a:gd name="connsiteY17" fmla="*/ 338185 h 358182"/>
                <a:gd name="connsiteX18" fmla="*/ 51802 w 211976"/>
                <a:gd name="connsiteY18" fmla="*/ 336064 h 358182"/>
                <a:gd name="connsiteX19" fmla="*/ 39221 w 211976"/>
                <a:gd name="connsiteY19" fmla="*/ 257262 h 358182"/>
                <a:gd name="connsiteX20" fmla="*/ 0 w 211976"/>
                <a:gd name="connsiteY20" fmla="*/ 24603 h 358182"/>
                <a:gd name="connsiteX21" fmla="*/ 20387 w 211976"/>
                <a:gd name="connsiteY21" fmla="*/ 65616 h 358182"/>
                <a:gd name="connsiteX22" fmla="*/ 9485 w 211976"/>
                <a:gd name="connsiteY22" fmla="*/ 20170 h 358182"/>
                <a:gd name="connsiteX23" fmla="*/ 69925 w 211976"/>
                <a:gd name="connsiteY23" fmla="*/ 0 h 358182"/>
                <a:gd name="connsiteX24" fmla="*/ 128831 w 211976"/>
                <a:gd name="connsiteY24" fmla="*/ 23422 h 358182"/>
                <a:gd name="connsiteX0" fmla="*/ 13968 w 211976"/>
                <a:gd name="connsiteY0" fmla="*/ 77047 h 358182"/>
                <a:gd name="connsiteX1" fmla="*/ 13961 w 211976"/>
                <a:gd name="connsiteY1" fmla="*/ 77058 h 358182"/>
                <a:gd name="connsiteX2" fmla="*/ 13961 w 211976"/>
                <a:gd name="connsiteY2" fmla="*/ 77059 h 358182"/>
                <a:gd name="connsiteX3" fmla="*/ 13963 w 211976"/>
                <a:gd name="connsiteY3" fmla="*/ 77058 h 358182"/>
                <a:gd name="connsiteX4" fmla="*/ 13968 w 211976"/>
                <a:gd name="connsiteY4" fmla="*/ 77047 h 358182"/>
                <a:gd name="connsiteX5" fmla="*/ 128831 w 211976"/>
                <a:gd name="connsiteY5" fmla="*/ 23422 h 358182"/>
                <a:gd name="connsiteX6" fmla="*/ 125001 w 211976"/>
                <a:gd name="connsiteY6" fmla="*/ 37125 h 358182"/>
                <a:gd name="connsiteX7" fmla="*/ 125002 w 211976"/>
                <a:gd name="connsiteY7" fmla="*/ 37125 h 358182"/>
                <a:gd name="connsiteX8" fmla="*/ 125520 w 211976"/>
                <a:gd name="connsiteY8" fmla="*/ 23544 h 358182"/>
                <a:gd name="connsiteX9" fmla="*/ 170956 w 211976"/>
                <a:gd name="connsiteY9" fmla="*/ 40263 h 358182"/>
                <a:gd name="connsiteX10" fmla="*/ 211976 w 211976"/>
                <a:gd name="connsiteY10" fmla="*/ 62009 h 358182"/>
                <a:gd name="connsiteX11" fmla="*/ 185069 w 211976"/>
                <a:gd name="connsiteY11" fmla="*/ 77634 h 358182"/>
                <a:gd name="connsiteX12" fmla="*/ 200446 w 211976"/>
                <a:gd name="connsiteY12" fmla="*/ 80382 h 358182"/>
                <a:gd name="connsiteX13" fmla="*/ 204973 w 211976"/>
                <a:gd name="connsiteY13" fmla="*/ 260805 h 358182"/>
                <a:gd name="connsiteX14" fmla="*/ 195179 w 211976"/>
                <a:gd name="connsiteY14" fmla="*/ 329527 h 358182"/>
                <a:gd name="connsiteX15" fmla="*/ 187117 w 211976"/>
                <a:gd name="connsiteY15" fmla="*/ 338185 h 358182"/>
                <a:gd name="connsiteX16" fmla="*/ 120447 w 211976"/>
                <a:gd name="connsiteY16" fmla="*/ 358182 h 358182"/>
                <a:gd name="connsiteX17" fmla="*/ 53777 w 211976"/>
                <a:gd name="connsiteY17" fmla="*/ 338185 h 358182"/>
                <a:gd name="connsiteX18" fmla="*/ 51802 w 211976"/>
                <a:gd name="connsiteY18" fmla="*/ 336064 h 358182"/>
                <a:gd name="connsiteX19" fmla="*/ 39221 w 211976"/>
                <a:gd name="connsiteY19" fmla="*/ 257262 h 358182"/>
                <a:gd name="connsiteX20" fmla="*/ 0 w 211976"/>
                <a:gd name="connsiteY20" fmla="*/ 24603 h 358182"/>
                <a:gd name="connsiteX21" fmla="*/ 20387 w 211976"/>
                <a:gd name="connsiteY21" fmla="*/ 65616 h 358182"/>
                <a:gd name="connsiteX22" fmla="*/ 9485 w 211976"/>
                <a:gd name="connsiteY22" fmla="*/ 20170 h 358182"/>
                <a:gd name="connsiteX23" fmla="*/ 69925 w 211976"/>
                <a:gd name="connsiteY23" fmla="*/ 0 h 358182"/>
                <a:gd name="connsiteX24" fmla="*/ 128831 w 211976"/>
                <a:gd name="connsiteY24" fmla="*/ 23422 h 358182"/>
                <a:gd name="connsiteX0" fmla="*/ 13968 w 211976"/>
                <a:gd name="connsiteY0" fmla="*/ 77047 h 359582"/>
                <a:gd name="connsiteX1" fmla="*/ 13961 w 211976"/>
                <a:gd name="connsiteY1" fmla="*/ 77058 h 359582"/>
                <a:gd name="connsiteX2" fmla="*/ 13961 w 211976"/>
                <a:gd name="connsiteY2" fmla="*/ 77059 h 359582"/>
                <a:gd name="connsiteX3" fmla="*/ 13963 w 211976"/>
                <a:gd name="connsiteY3" fmla="*/ 77058 h 359582"/>
                <a:gd name="connsiteX4" fmla="*/ 13968 w 211976"/>
                <a:gd name="connsiteY4" fmla="*/ 77047 h 359582"/>
                <a:gd name="connsiteX5" fmla="*/ 128831 w 211976"/>
                <a:gd name="connsiteY5" fmla="*/ 23422 h 359582"/>
                <a:gd name="connsiteX6" fmla="*/ 125001 w 211976"/>
                <a:gd name="connsiteY6" fmla="*/ 37125 h 359582"/>
                <a:gd name="connsiteX7" fmla="*/ 125002 w 211976"/>
                <a:gd name="connsiteY7" fmla="*/ 37125 h 359582"/>
                <a:gd name="connsiteX8" fmla="*/ 125520 w 211976"/>
                <a:gd name="connsiteY8" fmla="*/ 23544 h 359582"/>
                <a:gd name="connsiteX9" fmla="*/ 170956 w 211976"/>
                <a:gd name="connsiteY9" fmla="*/ 40263 h 359582"/>
                <a:gd name="connsiteX10" fmla="*/ 211976 w 211976"/>
                <a:gd name="connsiteY10" fmla="*/ 62009 h 359582"/>
                <a:gd name="connsiteX11" fmla="*/ 185069 w 211976"/>
                <a:gd name="connsiteY11" fmla="*/ 77634 h 359582"/>
                <a:gd name="connsiteX12" fmla="*/ 200446 w 211976"/>
                <a:gd name="connsiteY12" fmla="*/ 80382 h 359582"/>
                <a:gd name="connsiteX13" fmla="*/ 204973 w 211976"/>
                <a:gd name="connsiteY13" fmla="*/ 260805 h 359582"/>
                <a:gd name="connsiteX14" fmla="*/ 195179 w 211976"/>
                <a:gd name="connsiteY14" fmla="*/ 329527 h 359582"/>
                <a:gd name="connsiteX15" fmla="*/ 153970 w 211976"/>
                <a:gd name="connsiteY15" fmla="*/ 303216 h 359582"/>
                <a:gd name="connsiteX16" fmla="*/ 120447 w 211976"/>
                <a:gd name="connsiteY16" fmla="*/ 358182 h 359582"/>
                <a:gd name="connsiteX17" fmla="*/ 53777 w 211976"/>
                <a:gd name="connsiteY17" fmla="*/ 338185 h 359582"/>
                <a:gd name="connsiteX18" fmla="*/ 51802 w 211976"/>
                <a:gd name="connsiteY18" fmla="*/ 336064 h 359582"/>
                <a:gd name="connsiteX19" fmla="*/ 39221 w 211976"/>
                <a:gd name="connsiteY19" fmla="*/ 257262 h 359582"/>
                <a:gd name="connsiteX20" fmla="*/ 0 w 211976"/>
                <a:gd name="connsiteY20" fmla="*/ 24603 h 359582"/>
                <a:gd name="connsiteX21" fmla="*/ 20387 w 211976"/>
                <a:gd name="connsiteY21" fmla="*/ 65616 h 359582"/>
                <a:gd name="connsiteX22" fmla="*/ 9485 w 211976"/>
                <a:gd name="connsiteY22" fmla="*/ 20170 h 359582"/>
                <a:gd name="connsiteX23" fmla="*/ 69925 w 211976"/>
                <a:gd name="connsiteY23" fmla="*/ 0 h 359582"/>
                <a:gd name="connsiteX24" fmla="*/ 128831 w 211976"/>
                <a:gd name="connsiteY24" fmla="*/ 23422 h 359582"/>
                <a:gd name="connsiteX0" fmla="*/ 13968 w 211976"/>
                <a:gd name="connsiteY0" fmla="*/ 77047 h 359582"/>
                <a:gd name="connsiteX1" fmla="*/ 13961 w 211976"/>
                <a:gd name="connsiteY1" fmla="*/ 77058 h 359582"/>
                <a:gd name="connsiteX2" fmla="*/ 13961 w 211976"/>
                <a:gd name="connsiteY2" fmla="*/ 77059 h 359582"/>
                <a:gd name="connsiteX3" fmla="*/ 13963 w 211976"/>
                <a:gd name="connsiteY3" fmla="*/ 77058 h 359582"/>
                <a:gd name="connsiteX4" fmla="*/ 13968 w 211976"/>
                <a:gd name="connsiteY4" fmla="*/ 77047 h 359582"/>
                <a:gd name="connsiteX5" fmla="*/ 128831 w 211976"/>
                <a:gd name="connsiteY5" fmla="*/ 23422 h 359582"/>
                <a:gd name="connsiteX6" fmla="*/ 125001 w 211976"/>
                <a:gd name="connsiteY6" fmla="*/ 37125 h 359582"/>
                <a:gd name="connsiteX7" fmla="*/ 125002 w 211976"/>
                <a:gd name="connsiteY7" fmla="*/ 37125 h 359582"/>
                <a:gd name="connsiteX8" fmla="*/ 125520 w 211976"/>
                <a:gd name="connsiteY8" fmla="*/ 23544 h 359582"/>
                <a:gd name="connsiteX9" fmla="*/ 170956 w 211976"/>
                <a:gd name="connsiteY9" fmla="*/ 40263 h 359582"/>
                <a:gd name="connsiteX10" fmla="*/ 211976 w 211976"/>
                <a:gd name="connsiteY10" fmla="*/ 62009 h 359582"/>
                <a:gd name="connsiteX11" fmla="*/ 185069 w 211976"/>
                <a:gd name="connsiteY11" fmla="*/ 77634 h 359582"/>
                <a:gd name="connsiteX12" fmla="*/ 200446 w 211976"/>
                <a:gd name="connsiteY12" fmla="*/ 80382 h 359582"/>
                <a:gd name="connsiteX13" fmla="*/ 201637 w 211976"/>
                <a:gd name="connsiteY13" fmla="*/ 260926 h 359582"/>
                <a:gd name="connsiteX14" fmla="*/ 195179 w 211976"/>
                <a:gd name="connsiteY14" fmla="*/ 329527 h 359582"/>
                <a:gd name="connsiteX15" fmla="*/ 153970 w 211976"/>
                <a:gd name="connsiteY15" fmla="*/ 303216 h 359582"/>
                <a:gd name="connsiteX16" fmla="*/ 120447 w 211976"/>
                <a:gd name="connsiteY16" fmla="*/ 358182 h 359582"/>
                <a:gd name="connsiteX17" fmla="*/ 53777 w 211976"/>
                <a:gd name="connsiteY17" fmla="*/ 338185 h 359582"/>
                <a:gd name="connsiteX18" fmla="*/ 51802 w 211976"/>
                <a:gd name="connsiteY18" fmla="*/ 336064 h 359582"/>
                <a:gd name="connsiteX19" fmla="*/ 39221 w 211976"/>
                <a:gd name="connsiteY19" fmla="*/ 257262 h 359582"/>
                <a:gd name="connsiteX20" fmla="*/ 0 w 211976"/>
                <a:gd name="connsiteY20" fmla="*/ 24603 h 359582"/>
                <a:gd name="connsiteX21" fmla="*/ 20387 w 211976"/>
                <a:gd name="connsiteY21" fmla="*/ 65616 h 359582"/>
                <a:gd name="connsiteX22" fmla="*/ 9485 w 211976"/>
                <a:gd name="connsiteY22" fmla="*/ 20170 h 359582"/>
                <a:gd name="connsiteX23" fmla="*/ 69925 w 211976"/>
                <a:gd name="connsiteY23" fmla="*/ 0 h 359582"/>
                <a:gd name="connsiteX24" fmla="*/ 128831 w 211976"/>
                <a:gd name="connsiteY24" fmla="*/ 23422 h 359582"/>
                <a:gd name="connsiteX0" fmla="*/ 13968 w 211976"/>
                <a:gd name="connsiteY0" fmla="*/ 77047 h 359582"/>
                <a:gd name="connsiteX1" fmla="*/ 13961 w 211976"/>
                <a:gd name="connsiteY1" fmla="*/ 77058 h 359582"/>
                <a:gd name="connsiteX2" fmla="*/ 13961 w 211976"/>
                <a:gd name="connsiteY2" fmla="*/ 77059 h 359582"/>
                <a:gd name="connsiteX3" fmla="*/ 13963 w 211976"/>
                <a:gd name="connsiteY3" fmla="*/ 77058 h 359582"/>
                <a:gd name="connsiteX4" fmla="*/ 13968 w 211976"/>
                <a:gd name="connsiteY4" fmla="*/ 77047 h 359582"/>
                <a:gd name="connsiteX5" fmla="*/ 128831 w 211976"/>
                <a:gd name="connsiteY5" fmla="*/ 23422 h 359582"/>
                <a:gd name="connsiteX6" fmla="*/ 125001 w 211976"/>
                <a:gd name="connsiteY6" fmla="*/ 37125 h 359582"/>
                <a:gd name="connsiteX7" fmla="*/ 125002 w 211976"/>
                <a:gd name="connsiteY7" fmla="*/ 37125 h 359582"/>
                <a:gd name="connsiteX8" fmla="*/ 125520 w 211976"/>
                <a:gd name="connsiteY8" fmla="*/ 23544 h 359582"/>
                <a:gd name="connsiteX9" fmla="*/ 170956 w 211976"/>
                <a:gd name="connsiteY9" fmla="*/ 40263 h 359582"/>
                <a:gd name="connsiteX10" fmla="*/ 211976 w 211976"/>
                <a:gd name="connsiteY10" fmla="*/ 62009 h 359582"/>
                <a:gd name="connsiteX11" fmla="*/ 185069 w 211976"/>
                <a:gd name="connsiteY11" fmla="*/ 77634 h 359582"/>
                <a:gd name="connsiteX12" fmla="*/ 200446 w 211976"/>
                <a:gd name="connsiteY12" fmla="*/ 80382 h 359582"/>
                <a:gd name="connsiteX13" fmla="*/ 201637 w 211976"/>
                <a:gd name="connsiteY13" fmla="*/ 260926 h 359582"/>
                <a:gd name="connsiteX14" fmla="*/ 195179 w 211976"/>
                <a:gd name="connsiteY14" fmla="*/ 329527 h 359582"/>
                <a:gd name="connsiteX15" fmla="*/ 153970 w 211976"/>
                <a:gd name="connsiteY15" fmla="*/ 303216 h 359582"/>
                <a:gd name="connsiteX16" fmla="*/ 120447 w 211976"/>
                <a:gd name="connsiteY16" fmla="*/ 358182 h 359582"/>
                <a:gd name="connsiteX17" fmla="*/ 53777 w 211976"/>
                <a:gd name="connsiteY17" fmla="*/ 338185 h 359582"/>
                <a:gd name="connsiteX18" fmla="*/ 51802 w 211976"/>
                <a:gd name="connsiteY18" fmla="*/ 336064 h 359582"/>
                <a:gd name="connsiteX19" fmla="*/ 39221 w 211976"/>
                <a:gd name="connsiteY19" fmla="*/ 257262 h 359582"/>
                <a:gd name="connsiteX20" fmla="*/ 0 w 211976"/>
                <a:gd name="connsiteY20" fmla="*/ 24603 h 359582"/>
                <a:gd name="connsiteX21" fmla="*/ 20387 w 211976"/>
                <a:gd name="connsiteY21" fmla="*/ 65616 h 359582"/>
                <a:gd name="connsiteX22" fmla="*/ 9485 w 211976"/>
                <a:gd name="connsiteY22" fmla="*/ 20170 h 359582"/>
                <a:gd name="connsiteX23" fmla="*/ 69925 w 211976"/>
                <a:gd name="connsiteY23" fmla="*/ 0 h 359582"/>
                <a:gd name="connsiteX24" fmla="*/ 128831 w 211976"/>
                <a:gd name="connsiteY24" fmla="*/ 23422 h 359582"/>
                <a:gd name="connsiteX0" fmla="*/ 13968 w 211976"/>
                <a:gd name="connsiteY0" fmla="*/ 77047 h 359582"/>
                <a:gd name="connsiteX1" fmla="*/ 13961 w 211976"/>
                <a:gd name="connsiteY1" fmla="*/ 77058 h 359582"/>
                <a:gd name="connsiteX2" fmla="*/ 13961 w 211976"/>
                <a:gd name="connsiteY2" fmla="*/ 77059 h 359582"/>
                <a:gd name="connsiteX3" fmla="*/ 13963 w 211976"/>
                <a:gd name="connsiteY3" fmla="*/ 77058 h 359582"/>
                <a:gd name="connsiteX4" fmla="*/ 13968 w 211976"/>
                <a:gd name="connsiteY4" fmla="*/ 77047 h 359582"/>
                <a:gd name="connsiteX5" fmla="*/ 128831 w 211976"/>
                <a:gd name="connsiteY5" fmla="*/ 23422 h 359582"/>
                <a:gd name="connsiteX6" fmla="*/ 125001 w 211976"/>
                <a:gd name="connsiteY6" fmla="*/ 37125 h 359582"/>
                <a:gd name="connsiteX7" fmla="*/ 125002 w 211976"/>
                <a:gd name="connsiteY7" fmla="*/ 37125 h 359582"/>
                <a:gd name="connsiteX8" fmla="*/ 125520 w 211976"/>
                <a:gd name="connsiteY8" fmla="*/ 23544 h 359582"/>
                <a:gd name="connsiteX9" fmla="*/ 170956 w 211976"/>
                <a:gd name="connsiteY9" fmla="*/ 40263 h 359582"/>
                <a:gd name="connsiteX10" fmla="*/ 211976 w 211976"/>
                <a:gd name="connsiteY10" fmla="*/ 62009 h 359582"/>
                <a:gd name="connsiteX11" fmla="*/ 185069 w 211976"/>
                <a:gd name="connsiteY11" fmla="*/ 77634 h 359582"/>
                <a:gd name="connsiteX12" fmla="*/ 200446 w 211976"/>
                <a:gd name="connsiteY12" fmla="*/ 80382 h 359582"/>
                <a:gd name="connsiteX13" fmla="*/ 201637 w 211976"/>
                <a:gd name="connsiteY13" fmla="*/ 260926 h 359582"/>
                <a:gd name="connsiteX14" fmla="*/ 159759 w 211976"/>
                <a:gd name="connsiteY14" fmla="*/ 273164 h 359582"/>
                <a:gd name="connsiteX15" fmla="*/ 153970 w 211976"/>
                <a:gd name="connsiteY15" fmla="*/ 303216 h 359582"/>
                <a:gd name="connsiteX16" fmla="*/ 120447 w 211976"/>
                <a:gd name="connsiteY16" fmla="*/ 358182 h 359582"/>
                <a:gd name="connsiteX17" fmla="*/ 53777 w 211976"/>
                <a:gd name="connsiteY17" fmla="*/ 338185 h 359582"/>
                <a:gd name="connsiteX18" fmla="*/ 51802 w 211976"/>
                <a:gd name="connsiteY18" fmla="*/ 336064 h 359582"/>
                <a:gd name="connsiteX19" fmla="*/ 39221 w 211976"/>
                <a:gd name="connsiteY19" fmla="*/ 257262 h 359582"/>
                <a:gd name="connsiteX20" fmla="*/ 0 w 211976"/>
                <a:gd name="connsiteY20" fmla="*/ 24603 h 359582"/>
                <a:gd name="connsiteX21" fmla="*/ 20387 w 211976"/>
                <a:gd name="connsiteY21" fmla="*/ 65616 h 359582"/>
                <a:gd name="connsiteX22" fmla="*/ 9485 w 211976"/>
                <a:gd name="connsiteY22" fmla="*/ 20170 h 359582"/>
                <a:gd name="connsiteX23" fmla="*/ 69925 w 211976"/>
                <a:gd name="connsiteY23" fmla="*/ 0 h 359582"/>
                <a:gd name="connsiteX24" fmla="*/ 128831 w 211976"/>
                <a:gd name="connsiteY24"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70956 w 201637"/>
                <a:gd name="connsiteY9" fmla="*/ 40263 h 359582"/>
                <a:gd name="connsiteX10" fmla="*/ 181920 w 201637"/>
                <a:gd name="connsiteY10" fmla="*/ 60275 h 359582"/>
                <a:gd name="connsiteX11" fmla="*/ 185069 w 201637"/>
                <a:gd name="connsiteY11" fmla="*/ 77634 h 359582"/>
                <a:gd name="connsiteX12" fmla="*/ 200446 w 201637"/>
                <a:gd name="connsiteY12" fmla="*/ 80382 h 359582"/>
                <a:gd name="connsiteX13" fmla="*/ 201637 w 201637"/>
                <a:gd name="connsiteY13" fmla="*/ 260926 h 359582"/>
                <a:gd name="connsiteX14" fmla="*/ 159759 w 201637"/>
                <a:gd name="connsiteY14" fmla="*/ 273164 h 359582"/>
                <a:gd name="connsiteX15" fmla="*/ 153970 w 201637"/>
                <a:gd name="connsiteY15" fmla="*/ 303216 h 359582"/>
                <a:gd name="connsiteX16" fmla="*/ 120447 w 201637"/>
                <a:gd name="connsiteY16" fmla="*/ 358182 h 359582"/>
                <a:gd name="connsiteX17" fmla="*/ 53777 w 201637"/>
                <a:gd name="connsiteY17" fmla="*/ 338185 h 359582"/>
                <a:gd name="connsiteX18" fmla="*/ 51802 w 201637"/>
                <a:gd name="connsiteY18" fmla="*/ 336064 h 359582"/>
                <a:gd name="connsiteX19" fmla="*/ 39221 w 201637"/>
                <a:gd name="connsiteY19" fmla="*/ 257262 h 359582"/>
                <a:gd name="connsiteX20" fmla="*/ 0 w 201637"/>
                <a:gd name="connsiteY20" fmla="*/ 24603 h 359582"/>
                <a:gd name="connsiteX21" fmla="*/ 20387 w 201637"/>
                <a:gd name="connsiteY21" fmla="*/ 65616 h 359582"/>
                <a:gd name="connsiteX22" fmla="*/ 9485 w 201637"/>
                <a:gd name="connsiteY22" fmla="*/ 20170 h 359582"/>
                <a:gd name="connsiteX23" fmla="*/ 69925 w 201637"/>
                <a:gd name="connsiteY23" fmla="*/ 0 h 359582"/>
                <a:gd name="connsiteX24" fmla="*/ 128831 w 201637"/>
                <a:gd name="connsiteY24"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4349 w 201637"/>
                <a:gd name="connsiteY9" fmla="*/ 46518 h 359582"/>
                <a:gd name="connsiteX10" fmla="*/ 181920 w 201637"/>
                <a:gd name="connsiteY10" fmla="*/ 60275 h 359582"/>
                <a:gd name="connsiteX11" fmla="*/ 185069 w 201637"/>
                <a:gd name="connsiteY11" fmla="*/ 77634 h 359582"/>
                <a:gd name="connsiteX12" fmla="*/ 200446 w 201637"/>
                <a:gd name="connsiteY12" fmla="*/ 80382 h 359582"/>
                <a:gd name="connsiteX13" fmla="*/ 201637 w 201637"/>
                <a:gd name="connsiteY13" fmla="*/ 260926 h 359582"/>
                <a:gd name="connsiteX14" fmla="*/ 159759 w 201637"/>
                <a:gd name="connsiteY14" fmla="*/ 273164 h 359582"/>
                <a:gd name="connsiteX15" fmla="*/ 153970 w 201637"/>
                <a:gd name="connsiteY15" fmla="*/ 303216 h 359582"/>
                <a:gd name="connsiteX16" fmla="*/ 120447 w 201637"/>
                <a:gd name="connsiteY16" fmla="*/ 358182 h 359582"/>
                <a:gd name="connsiteX17" fmla="*/ 53777 w 201637"/>
                <a:gd name="connsiteY17" fmla="*/ 338185 h 359582"/>
                <a:gd name="connsiteX18" fmla="*/ 51802 w 201637"/>
                <a:gd name="connsiteY18" fmla="*/ 336064 h 359582"/>
                <a:gd name="connsiteX19" fmla="*/ 39221 w 201637"/>
                <a:gd name="connsiteY19" fmla="*/ 257262 h 359582"/>
                <a:gd name="connsiteX20" fmla="*/ 0 w 201637"/>
                <a:gd name="connsiteY20" fmla="*/ 24603 h 359582"/>
                <a:gd name="connsiteX21" fmla="*/ 20387 w 201637"/>
                <a:gd name="connsiteY21" fmla="*/ 65616 h 359582"/>
                <a:gd name="connsiteX22" fmla="*/ 9485 w 201637"/>
                <a:gd name="connsiteY22" fmla="*/ 20170 h 359582"/>
                <a:gd name="connsiteX23" fmla="*/ 69925 w 201637"/>
                <a:gd name="connsiteY23" fmla="*/ 0 h 359582"/>
                <a:gd name="connsiteX24" fmla="*/ 128831 w 201637"/>
                <a:gd name="connsiteY24"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4349 w 201637"/>
                <a:gd name="connsiteY9" fmla="*/ 46518 h 359582"/>
                <a:gd name="connsiteX10" fmla="*/ 167445 w 201637"/>
                <a:gd name="connsiteY10" fmla="*/ 53522 h 359582"/>
                <a:gd name="connsiteX11" fmla="*/ 181920 w 201637"/>
                <a:gd name="connsiteY11" fmla="*/ 60275 h 359582"/>
                <a:gd name="connsiteX12" fmla="*/ 185069 w 201637"/>
                <a:gd name="connsiteY12" fmla="*/ 77634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0 w 201637"/>
                <a:gd name="connsiteY21" fmla="*/ 24603 h 359582"/>
                <a:gd name="connsiteX22" fmla="*/ 20387 w 201637"/>
                <a:gd name="connsiteY22" fmla="*/ 65616 h 359582"/>
                <a:gd name="connsiteX23" fmla="*/ 9485 w 201637"/>
                <a:gd name="connsiteY23" fmla="*/ 20170 h 359582"/>
                <a:gd name="connsiteX24" fmla="*/ 69925 w 201637"/>
                <a:gd name="connsiteY24" fmla="*/ 0 h 359582"/>
                <a:gd name="connsiteX25" fmla="*/ 128831 w 201637"/>
                <a:gd name="connsiteY25"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2255 w 201637"/>
                <a:gd name="connsiteY9" fmla="*/ 39247 h 359582"/>
                <a:gd name="connsiteX10" fmla="*/ 167445 w 201637"/>
                <a:gd name="connsiteY10" fmla="*/ 53522 h 359582"/>
                <a:gd name="connsiteX11" fmla="*/ 181920 w 201637"/>
                <a:gd name="connsiteY11" fmla="*/ 60275 h 359582"/>
                <a:gd name="connsiteX12" fmla="*/ 185069 w 201637"/>
                <a:gd name="connsiteY12" fmla="*/ 77634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0 w 201637"/>
                <a:gd name="connsiteY21" fmla="*/ 24603 h 359582"/>
                <a:gd name="connsiteX22" fmla="*/ 20387 w 201637"/>
                <a:gd name="connsiteY22" fmla="*/ 65616 h 359582"/>
                <a:gd name="connsiteX23" fmla="*/ 9485 w 201637"/>
                <a:gd name="connsiteY23" fmla="*/ 20170 h 359582"/>
                <a:gd name="connsiteX24" fmla="*/ 69925 w 201637"/>
                <a:gd name="connsiteY24" fmla="*/ 0 h 359582"/>
                <a:gd name="connsiteX25" fmla="*/ 128831 w 201637"/>
                <a:gd name="connsiteY25"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2255 w 201637"/>
                <a:gd name="connsiteY9" fmla="*/ 39247 h 359582"/>
                <a:gd name="connsiteX10" fmla="*/ 167445 w 201637"/>
                <a:gd name="connsiteY10" fmla="*/ 53522 h 359582"/>
                <a:gd name="connsiteX11" fmla="*/ 181920 w 201637"/>
                <a:gd name="connsiteY11" fmla="*/ 60275 h 359582"/>
                <a:gd name="connsiteX12" fmla="*/ 188652 w 201637"/>
                <a:gd name="connsiteY12" fmla="*/ 70722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0 w 201637"/>
                <a:gd name="connsiteY21" fmla="*/ 24603 h 359582"/>
                <a:gd name="connsiteX22" fmla="*/ 20387 w 201637"/>
                <a:gd name="connsiteY22" fmla="*/ 65616 h 359582"/>
                <a:gd name="connsiteX23" fmla="*/ 9485 w 201637"/>
                <a:gd name="connsiteY23" fmla="*/ 20170 h 359582"/>
                <a:gd name="connsiteX24" fmla="*/ 69925 w 201637"/>
                <a:gd name="connsiteY24" fmla="*/ 0 h 359582"/>
                <a:gd name="connsiteX25" fmla="*/ 128831 w 201637"/>
                <a:gd name="connsiteY25"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2255 w 201637"/>
                <a:gd name="connsiteY9" fmla="*/ 39247 h 359582"/>
                <a:gd name="connsiteX10" fmla="*/ 167445 w 201637"/>
                <a:gd name="connsiteY10" fmla="*/ 53522 h 359582"/>
                <a:gd name="connsiteX11" fmla="*/ 181920 w 201637"/>
                <a:gd name="connsiteY11" fmla="*/ 60275 h 359582"/>
                <a:gd name="connsiteX12" fmla="*/ 188652 w 201637"/>
                <a:gd name="connsiteY12" fmla="*/ 70722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0 w 201637"/>
                <a:gd name="connsiteY21" fmla="*/ 24603 h 359582"/>
                <a:gd name="connsiteX22" fmla="*/ 2143 w 201637"/>
                <a:gd name="connsiteY22" fmla="*/ 21628 h 359582"/>
                <a:gd name="connsiteX23" fmla="*/ 9485 w 201637"/>
                <a:gd name="connsiteY23" fmla="*/ 20170 h 359582"/>
                <a:gd name="connsiteX24" fmla="*/ 69925 w 201637"/>
                <a:gd name="connsiteY24" fmla="*/ 0 h 359582"/>
                <a:gd name="connsiteX25" fmla="*/ 128831 w 201637"/>
                <a:gd name="connsiteY25"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2255 w 201637"/>
                <a:gd name="connsiteY9" fmla="*/ 39247 h 359582"/>
                <a:gd name="connsiteX10" fmla="*/ 167445 w 201637"/>
                <a:gd name="connsiteY10" fmla="*/ 53522 h 359582"/>
                <a:gd name="connsiteX11" fmla="*/ 181920 w 201637"/>
                <a:gd name="connsiteY11" fmla="*/ 60275 h 359582"/>
                <a:gd name="connsiteX12" fmla="*/ 188652 w 201637"/>
                <a:gd name="connsiteY12" fmla="*/ 70722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28664 w 201637"/>
                <a:gd name="connsiteY21" fmla="*/ 90071 h 359582"/>
                <a:gd name="connsiteX22" fmla="*/ 0 w 201637"/>
                <a:gd name="connsiteY22" fmla="*/ 24603 h 359582"/>
                <a:gd name="connsiteX23" fmla="*/ 2143 w 201637"/>
                <a:gd name="connsiteY23" fmla="*/ 21628 h 359582"/>
                <a:gd name="connsiteX24" fmla="*/ 9485 w 201637"/>
                <a:gd name="connsiteY24" fmla="*/ 20170 h 359582"/>
                <a:gd name="connsiteX25" fmla="*/ 69925 w 201637"/>
                <a:gd name="connsiteY25" fmla="*/ 0 h 359582"/>
                <a:gd name="connsiteX26" fmla="*/ 128831 w 201637"/>
                <a:gd name="connsiteY26" fmla="*/ 23422 h 359582"/>
                <a:gd name="connsiteX0" fmla="*/ 13968 w 201637"/>
                <a:gd name="connsiteY0" fmla="*/ 77047 h 359582"/>
                <a:gd name="connsiteX1" fmla="*/ 13961 w 201637"/>
                <a:gd name="connsiteY1" fmla="*/ 77058 h 359582"/>
                <a:gd name="connsiteX2" fmla="*/ 13961 w 201637"/>
                <a:gd name="connsiteY2" fmla="*/ 77059 h 359582"/>
                <a:gd name="connsiteX3" fmla="*/ 13963 w 201637"/>
                <a:gd name="connsiteY3" fmla="*/ 77058 h 359582"/>
                <a:gd name="connsiteX4" fmla="*/ 13968 w 201637"/>
                <a:gd name="connsiteY4" fmla="*/ 77047 h 359582"/>
                <a:gd name="connsiteX5" fmla="*/ 128831 w 201637"/>
                <a:gd name="connsiteY5" fmla="*/ 23422 h 359582"/>
                <a:gd name="connsiteX6" fmla="*/ 125001 w 201637"/>
                <a:gd name="connsiteY6" fmla="*/ 37125 h 359582"/>
                <a:gd name="connsiteX7" fmla="*/ 125002 w 201637"/>
                <a:gd name="connsiteY7" fmla="*/ 37125 h 359582"/>
                <a:gd name="connsiteX8" fmla="*/ 125520 w 201637"/>
                <a:gd name="connsiteY8" fmla="*/ 23544 h 359582"/>
                <a:gd name="connsiteX9" fmla="*/ 152255 w 201637"/>
                <a:gd name="connsiteY9" fmla="*/ 39247 h 359582"/>
                <a:gd name="connsiteX10" fmla="*/ 167445 w 201637"/>
                <a:gd name="connsiteY10" fmla="*/ 53522 h 359582"/>
                <a:gd name="connsiteX11" fmla="*/ 181920 w 201637"/>
                <a:gd name="connsiteY11" fmla="*/ 60275 h 359582"/>
                <a:gd name="connsiteX12" fmla="*/ 188652 w 201637"/>
                <a:gd name="connsiteY12" fmla="*/ 70722 h 359582"/>
                <a:gd name="connsiteX13" fmla="*/ 200446 w 201637"/>
                <a:gd name="connsiteY13" fmla="*/ 80382 h 359582"/>
                <a:gd name="connsiteX14" fmla="*/ 201637 w 201637"/>
                <a:gd name="connsiteY14" fmla="*/ 260926 h 359582"/>
                <a:gd name="connsiteX15" fmla="*/ 159759 w 201637"/>
                <a:gd name="connsiteY15" fmla="*/ 273164 h 359582"/>
                <a:gd name="connsiteX16" fmla="*/ 153970 w 201637"/>
                <a:gd name="connsiteY16" fmla="*/ 303216 h 359582"/>
                <a:gd name="connsiteX17" fmla="*/ 120447 w 201637"/>
                <a:gd name="connsiteY17" fmla="*/ 358182 h 359582"/>
                <a:gd name="connsiteX18" fmla="*/ 53777 w 201637"/>
                <a:gd name="connsiteY18" fmla="*/ 338185 h 359582"/>
                <a:gd name="connsiteX19" fmla="*/ 51802 w 201637"/>
                <a:gd name="connsiteY19" fmla="*/ 336064 h 359582"/>
                <a:gd name="connsiteX20" fmla="*/ 39221 w 201637"/>
                <a:gd name="connsiteY20" fmla="*/ 257262 h 359582"/>
                <a:gd name="connsiteX21" fmla="*/ 28664 w 201637"/>
                <a:gd name="connsiteY21" fmla="*/ 90071 h 359582"/>
                <a:gd name="connsiteX22" fmla="*/ 0 w 201637"/>
                <a:gd name="connsiteY22" fmla="*/ 24603 h 359582"/>
                <a:gd name="connsiteX23" fmla="*/ 12895 w 201637"/>
                <a:gd name="connsiteY23" fmla="*/ 20814 h 359582"/>
                <a:gd name="connsiteX24" fmla="*/ 9485 w 201637"/>
                <a:gd name="connsiteY24" fmla="*/ 20170 h 359582"/>
                <a:gd name="connsiteX25" fmla="*/ 69925 w 201637"/>
                <a:gd name="connsiteY25" fmla="*/ 0 h 359582"/>
                <a:gd name="connsiteX26" fmla="*/ 128831 w 201637"/>
                <a:gd name="connsiteY26" fmla="*/ 23422 h 359582"/>
                <a:gd name="connsiteX0" fmla="*/ 4483 w 192152"/>
                <a:gd name="connsiteY0" fmla="*/ 77047 h 359582"/>
                <a:gd name="connsiteX1" fmla="*/ 4476 w 192152"/>
                <a:gd name="connsiteY1" fmla="*/ 77058 h 359582"/>
                <a:gd name="connsiteX2" fmla="*/ 4476 w 192152"/>
                <a:gd name="connsiteY2" fmla="*/ 77059 h 359582"/>
                <a:gd name="connsiteX3" fmla="*/ 4478 w 192152"/>
                <a:gd name="connsiteY3" fmla="*/ 77058 h 359582"/>
                <a:gd name="connsiteX4" fmla="*/ 4483 w 192152"/>
                <a:gd name="connsiteY4" fmla="*/ 77047 h 359582"/>
                <a:gd name="connsiteX5" fmla="*/ 119346 w 192152"/>
                <a:gd name="connsiteY5" fmla="*/ 23422 h 359582"/>
                <a:gd name="connsiteX6" fmla="*/ 115516 w 192152"/>
                <a:gd name="connsiteY6" fmla="*/ 37125 h 359582"/>
                <a:gd name="connsiteX7" fmla="*/ 115517 w 192152"/>
                <a:gd name="connsiteY7" fmla="*/ 37125 h 359582"/>
                <a:gd name="connsiteX8" fmla="*/ 116035 w 192152"/>
                <a:gd name="connsiteY8" fmla="*/ 23544 h 359582"/>
                <a:gd name="connsiteX9" fmla="*/ 142770 w 192152"/>
                <a:gd name="connsiteY9" fmla="*/ 39247 h 359582"/>
                <a:gd name="connsiteX10" fmla="*/ 157960 w 192152"/>
                <a:gd name="connsiteY10" fmla="*/ 53522 h 359582"/>
                <a:gd name="connsiteX11" fmla="*/ 172435 w 192152"/>
                <a:gd name="connsiteY11" fmla="*/ 60275 h 359582"/>
                <a:gd name="connsiteX12" fmla="*/ 179167 w 192152"/>
                <a:gd name="connsiteY12" fmla="*/ 70722 h 359582"/>
                <a:gd name="connsiteX13" fmla="*/ 190961 w 192152"/>
                <a:gd name="connsiteY13" fmla="*/ 80382 h 359582"/>
                <a:gd name="connsiteX14" fmla="*/ 192152 w 192152"/>
                <a:gd name="connsiteY14" fmla="*/ 260926 h 359582"/>
                <a:gd name="connsiteX15" fmla="*/ 150274 w 192152"/>
                <a:gd name="connsiteY15" fmla="*/ 273164 h 359582"/>
                <a:gd name="connsiteX16" fmla="*/ 144485 w 192152"/>
                <a:gd name="connsiteY16" fmla="*/ 303216 h 359582"/>
                <a:gd name="connsiteX17" fmla="*/ 110962 w 192152"/>
                <a:gd name="connsiteY17" fmla="*/ 358182 h 359582"/>
                <a:gd name="connsiteX18" fmla="*/ 44292 w 192152"/>
                <a:gd name="connsiteY18" fmla="*/ 338185 h 359582"/>
                <a:gd name="connsiteX19" fmla="*/ 42317 w 192152"/>
                <a:gd name="connsiteY19" fmla="*/ 336064 h 359582"/>
                <a:gd name="connsiteX20" fmla="*/ 29736 w 192152"/>
                <a:gd name="connsiteY20" fmla="*/ 257262 h 359582"/>
                <a:gd name="connsiteX21" fmla="*/ 19179 w 192152"/>
                <a:gd name="connsiteY21" fmla="*/ 90071 h 359582"/>
                <a:gd name="connsiteX22" fmla="*/ 788 w 192152"/>
                <a:gd name="connsiteY22" fmla="*/ 25502 h 359582"/>
                <a:gd name="connsiteX23" fmla="*/ 3410 w 192152"/>
                <a:gd name="connsiteY23" fmla="*/ 20814 h 359582"/>
                <a:gd name="connsiteX24" fmla="*/ 0 w 192152"/>
                <a:gd name="connsiteY24" fmla="*/ 20170 h 359582"/>
                <a:gd name="connsiteX25" fmla="*/ 60440 w 192152"/>
                <a:gd name="connsiteY25" fmla="*/ 0 h 359582"/>
                <a:gd name="connsiteX26" fmla="*/ 119346 w 192152"/>
                <a:gd name="connsiteY26" fmla="*/ 23422 h 359582"/>
                <a:gd name="connsiteX0" fmla="*/ 4483 w 192152"/>
                <a:gd name="connsiteY0" fmla="*/ 77047 h 359582"/>
                <a:gd name="connsiteX1" fmla="*/ 4476 w 192152"/>
                <a:gd name="connsiteY1" fmla="*/ 77058 h 359582"/>
                <a:gd name="connsiteX2" fmla="*/ 4476 w 192152"/>
                <a:gd name="connsiteY2" fmla="*/ 77059 h 359582"/>
                <a:gd name="connsiteX3" fmla="*/ 4478 w 192152"/>
                <a:gd name="connsiteY3" fmla="*/ 77058 h 359582"/>
                <a:gd name="connsiteX4" fmla="*/ 4483 w 192152"/>
                <a:gd name="connsiteY4" fmla="*/ 77047 h 359582"/>
                <a:gd name="connsiteX5" fmla="*/ 119346 w 192152"/>
                <a:gd name="connsiteY5" fmla="*/ 23422 h 359582"/>
                <a:gd name="connsiteX6" fmla="*/ 115516 w 192152"/>
                <a:gd name="connsiteY6" fmla="*/ 37125 h 359582"/>
                <a:gd name="connsiteX7" fmla="*/ 115517 w 192152"/>
                <a:gd name="connsiteY7" fmla="*/ 37125 h 359582"/>
                <a:gd name="connsiteX8" fmla="*/ 116035 w 192152"/>
                <a:gd name="connsiteY8" fmla="*/ 23544 h 359582"/>
                <a:gd name="connsiteX9" fmla="*/ 142770 w 192152"/>
                <a:gd name="connsiteY9" fmla="*/ 39247 h 359582"/>
                <a:gd name="connsiteX10" fmla="*/ 157960 w 192152"/>
                <a:gd name="connsiteY10" fmla="*/ 53522 h 359582"/>
                <a:gd name="connsiteX11" fmla="*/ 172435 w 192152"/>
                <a:gd name="connsiteY11" fmla="*/ 60275 h 359582"/>
                <a:gd name="connsiteX12" fmla="*/ 179167 w 192152"/>
                <a:gd name="connsiteY12" fmla="*/ 70722 h 359582"/>
                <a:gd name="connsiteX13" fmla="*/ 190961 w 192152"/>
                <a:gd name="connsiteY13" fmla="*/ 80382 h 359582"/>
                <a:gd name="connsiteX14" fmla="*/ 192152 w 192152"/>
                <a:gd name="connsiteY14" fmla="*/ 260926 h 359582"/>
                <a:gd name="connsiteX15" fmla="*/ 150274 w 192152"/>
                <a:gd name="connsiteY15" fmla="*/ 273164 h 359582"/>
                <a:gd name="connsiteX16" fmla="*/ 144485 w 192152"/>
                <a:gd name="connsiteY16" fmla="*/ 303216 h 359582"/>
                <a:gd name="connsiteX17" fmla="*/ 110962 w 192152"/>
                <a:gd name="connsiteY17" fmla="*/ 358182 h 359582"/>
                <a:gd name="connsiteX18" fmla="*/ 44292 w 192152"/>
                <a:gd name="connsiteY18" fmla="*/ 338185 h 359582"/>
                <a:gd name="connsiteX19" fmla="*/ 42317 w 192152"/>
                <a:gd name="connsiteY19" fmla="*/ 336064 h 359582"/>
                <a:gd name="connsiteX20" fmla="*/ 29736 w 192152"/>
                <a:gd name="connsiteY20" fmla="*/ 257262 h 359582"/>
                <a:gd name="connsiteX21" fmla="*/ 16677 w 192152"/>
                <a:gd name="connsiteY21" fmla="*/ 90162 h 359582"/>
                <a:gd name="connsiteX22" fmla="*/ 788 w 192152"/>
                <a:gd name="connsiteY22" fmla="*/ 25502 h 359582"/>
                <a:gd name="connsiteX23" fmla="*/ 3410 w 192152"/>
                <a:gd name="connsiteY23" fmla="*/ 20814 h 359582"/>
                <a:gd name="connsiteX24" fmla="*/ 0 w 192152"/>
                <a:gd name="connsiteY24" fmla="*/ 20170 h 359582"/>
                <a:gd name="connsiteX25" fmla="*/ 60440 w 192152"/>
                <a:gd name="connsiteY25" fmla="*/ 0 h 359582"/>
                <a:gd name="connsiteX26" fmla="*/ 119346 w 192152"/>
                <a:gd name="connsiteY26" fmla="*/ 23422 h 359582"/>
                <a:gd name="connsiteX0" fmla="*/ 4483 w 190961"/>
                <a:gd name="connsiteY0" fmla="*/ 77047 h 359582"/>
                <a:gd name="connsiteX1" fmla="*/ 4476 w 190961"/>
                <a:gd name="connsiteY1" fmla="*/ 77058 h 359582"/>
                <a:gd name="connsiteX2" fmla="*/ 4476 w 190961"/>
                <a:gd name="connsiteY2" fmla="*/ 77059 h 359582"/>
                <a:gd name="connsiteX3" fmla="*/ 4478 w 190961"/>
                <a:gd name="connsiteY3" fmla="*/ 77058 h 359582"/>
                <a:gd name="connsiteX4" fmla="*/ 4483 w 190961"/>
                <a:gd name="connsiteY4" fmla="*/ 77047 h 359582"/>
                <a:gd name="connsiteX5" fmla="*/ 119346 w 190961"/>
                <a:gd name="connsiteY5" fmla="*/ 23422 h 359582"/>
                <a:gd name="connsiteX6" fmla="*/ 115516 w 190961"/>
                <a:gd name="connsiteY6" fmla="*/ 37125 h 359582"/>
                <a:gd name="connsiteX7" fmla="*/ 115517 w 190961"/>
                <a:gd name="connsiteY7" fmla="*/ 37125 h 359582"/>
                <a:gd name="connsiteX8" fmla="*/ 116035 w 190961"/>
                <a:gd name="connsiteY8" fmla="*/ 23544 h 359582"/>
                <a:gd name="connsiteX9" fmla="*/ 142770 w 190961"/>
                <a:gd name="connsiteY9" fmla="*/ 39247 h 359582"/>
                <a:gd name="connsiteX10" fmla="*/ 157960 w 190961"/>
                <a:gd name="connsiteY10" fmla="*/ 53522 h 359582"/>
                <a:gd name="connsiteX11" fmla="*/ 172435 w 190961"/>
                <a:gd name="connsiteY11" fmla="*/ 60275 h 359582"/>
                <a:gd name="connsiteX12" fmla="*/ 179167 w 190961"/>
                <a:gd name="connsiteY12" fmla="*/ 70722 h 359582"/>
                <a:gd name="connsiteX13" fmla="*/ 190961 w 190961"/>
                <a:gd name="connsiteY13" fmla="*/ 80382 h 359582"/>
                <a:gd name="connsiteX14" fmla="*/ 189941 w 190961"/>
                <a:gd name="connsiteY14" fmla="*/ 244474 h 359582"/>
                <a:gd name="connsiteX15" fmla="*/ 150274 w 190961"/>
                <a:gd name="connsiteY15" fmla="*/ 273164 h 359582"/>
                <a:gd name="connsiteX16" fmla="*/ 144485 w 190961"/>
                <a:gd name="connsiteY16" fmla="*/ 303216 h 359582"/>
                <a:gd name="connsiteX17" fmla="*/ 110962 w 190961"/>
                <a:gd name="connsiteY17" fmla="*/ 358182 h 359582"/>
                <a:gd name="connsiteX18" fmla="*/ 44292 w 190961"/>
                <a:gd name="connsiteY18" fmla="*/ 338185 h 359582"/>
                <a:gd name="connsiteX19" fmla="*/ 42317 w 190961"/>
                <a:gd name="connsiteY19" fmla="*/ 336064 h 359582"/>
                <a:gd name="connsiteX20" fmla="*/ 29736 w 190961"/>
                <a:gd name="connsiteY20" fmla="*/ 257262 h 359582"/>
                <a:gd name="connsiteX21" fmla="*/ 16677 w 190961"/>
                <a:gd name="connsiteY21" fmla="*/ 90162 h 359582"/>
                <a:gd name="connsiteX22" fmla="*/ 788 w 190961"/>
                <a:gd name="connsiteY22" fmla="*/ 25502 h 359582"/>
                <a:gd name="connsiteX23" fmla="*/ 3410 w 190961"/>
                <a:gd name="connsiteY23" fmla="*/ 20814 h 359582"/>
                <a:gd name="connsiteX24" fmla="*/ 0 w 190961"/>
                <a:gd name="connsiteY24" fmla="*/ 20170 h 359582"/>
                <a:gd name="connsiteX25" fmla="*/ 60440 w 190961"/>
                <a:gd name="connsiteY25" fmla="*/ 0 h 359582"/>
                <a:gd name="connsiteX26" fmla="*/ 119346 w 190961"/>
                <a:gd name="connsiteY26" fmla="*/ 23422 h 359582"/>
                <a:gd name="connsiteX0" fmla="*/ 4483 w 190961"/>
                <a:gd name="connsiteY0" fmla="*/ 77047 h 359582"/>
                <a:gd name="connsiteX1" fmla="*/ 4476 w 190961"/>
                <a:gd name="connsiteY1" fmla="*/ 77058 h 359582"/>
                <a:gd name="connsiteX2" fmla="*/ 4476 w 190961"/>
                <a:gd name="connsiteY2" fmla="*/ 77059 h 359582"/>
                <a:gd name="connsiteX3" fmla="*/ 4478 w 190961"/>
                <a:gd name="connsiteY3" fmla="*/ 77058 h 359582"/>
                <a:gd name="connsiteX4" fmla="*/ 4483 w 190961"/>
                <a:gd name="connsiteY4" fmla="*/ 77047 h 359582"/>
                <a:gd name="connsiteX5" fmla="*/ 119346 w 190961"/>
                <a:gd name="connsiteY5" fmla="*/ 23422 h 359582"/>
                <a:gd name="connsiteX6" fmla="*/ 115516 w 190961"/>
                <a:gd name="connsiteY6" fmla="*/ 37125 h 359582"/>
                <a:gd name="connsiteX7" fmla="*/ 115517 w 190961"/>
                <a:gd name="connsiteY7" fmla="*/ 37125 h 359582"/>
                <a:gd name="connsiteX8" fmla="*/ 116035 w 190961"/>
                <a:gd name="connsiteY8" fmla="*/ 23544 h 359582"/>
                <a:gd name="connsiteX9" fmla="*/ 142770 w 190961"/>
                <a:gd name="connsiteY9" fmla="*/ 39247 h 359582"/>
                <a:gd name="connsiteX10" fmla="*/ 157960 w 190961"/>
                <a:gd name="connsiteY10" fmla="*/ 53522 h 359582"/>
                <a:gd name="connsiteX11" fmla="*/ 172435 w 190961"/>
                <a:gd name="connsiteY11" fmla="*/ 60275 h 359582"/>
                <a:gd name="connsiteX12" fmla="*/ 179167 w 190961"/>
                <a:gd name="connsiteY12" fmla="*/ 70722 h 359582"/>
                <a:gd name="connsiteX13" fmla="*/ 190961 w 190961"/>
                <a:gd name="connsiteY13" fmla="*/ 80382 h 359582"/>
                <a:gd name="connsiteX14" fmla="*/ 189941 w 190961"/>
                <a:gd name="connsiteY14" fmla="*/ 244474 h 359582"/>
                <a:gd name="connsiteX15" fmla="*/ 150274 w 190961"/>
                <a:gd name="connsiteY15" fmla="*/ 273164 h 359582"/>
                <a:gd name="connsiteX16" fmla="*/ 144485 w 190961"/>
                <a:gd name="connsiteY16" fmla="*/ 303216 h 359582"/>
                <a:gd name="connsiteX17" fmla="*/ 110962 w 190961"/>
                <a:gd name="connsiteY17" fmla="*/ 358182 h 359582"/>
                <a:gd name="connsiteX18" fmla="*/ 44292 w 190961"/>
                <a:gd name="connsiteY18" fmla="*/ 338185 h 359582"/>
                <a:gd name="connsiteX19" fmla="*/ 42317 w 190961"/>
                <a:gd name="connsiteY19" fmla="*/ 336064 h 359582"/>
                <a:gd name="connsiteX20" fmla="*/ 29736 w 190961"/>
                <a:gd name="connsiteY20" fmla="*/ 257262 h 359582"/>
                <a:gd name="connsiteX21" fmla="*/ 28206 w 190961"/>
                <a:gd name="connsiteY21" fmla="*/ 130861 h 359582"/>
                <a:gd name="connsiteX22" fmla="*/ 16677 w 190961"/>
                <a:gd name="connsiteY22" fmla="*/ 90162 h 359582"/>
                <a:gd name="connsiteX23" fmla="*/ 788 w 190961"/>
                <a:gd name="connsiteY23" fmla="*/ 25502 h 359582"/>
                <a:gd name="connsiteX24" fmla="*/ 3410 w 190961"/>
                <a:gd name="connsiteY24" fmla="*/ 20814 h 359582"/>
                <a:gd name="connsiteX25" fmla="*/ 0 w 190961"/>
                <a:gd name="connsiteY25" fmla="*/ 20170 h 359582"/>
                <a:gd name="connsiteX26" fmla="*/ 60440 w 190961"/>
                <a:gd name="connsiteY26" fmla="*/ 0 h 359582"/>
                <a:gd name="connsiteX27" fmla="*/ 119346 w 190961"/>
                <a:gd name="connsiteY27" fmla="*/ 23422 h 359582"/>
                <a:gd name="connsiteX0" fmla="*/ 4483 w 190961"/>
                <a:gd name="connsiteY0" fmla="*/ 77047 h 359582"/>
                <a:gd name="connsiteX1" fmla="*/ 4476 w 190961"/>
                <a:gd name="connsiteY1" fmla="*/ 77058 h 359582"/>
                <a:gd name="connsiteX2" fmla="*/ 4476 w 190961"/>
                <a:gd name="connsiteY2" fmla="*/ 77059 h 359582"/>
                <a:gd name="connsiteX3" fmla="*/ 4478 w 190961"/>
                <a:gd name="connsiteY3" fmla="*/ 77058 h 359582"/>
                <a:gd name="connsiteX4" fmla="*/ 4483 w 190961"/>
                <a:gd name="connsiteY4" fmla="*/ 77047 h 359582"/>
                <a:gd name="connsiteX5" fmla="*/ 119346 w 190961"/>
                <a:gd name="connsiteY5" fmla="*/ 23422 h 359582"/>
                <a:gd name="connsiteX6" fmla="*/ 115516 w 190961"/>
                <a:gd name="connsiteY6" fmla="*/ 37125 h 359582"/>
                <a:gd name="connsiteX7" fmla="*/ 115517 w 190961"/>
                <a:gd name="connsiteY7" fmla="*/ 37125 h 359582"/>
                <a:gd name="connsiteX8" fmla="*/ 116035 w 190961"/>
                <a:gd name="connsiteY8" fmla="*/ 23544 h 359582"/>
                <a:gd name="connsiteX9" fmla="*/ 142770 w 190961"/>
                <a:gd name="connsiteY9" fmla="*/ 39247 h 359582"/>
                <a:gd name="connsiteX10" fmla="*/ 157960 w 190961"/>
                <a:gd name="connsiteY10" fmla="*/ 53522 h 359582"/>
                <a:gd name="connsiteX11" fmla="*/ 172435 w 190961"/>
                <a:gd name="connsiteY11" fmla="*/ 60275 h 359582"/>
                <a:gd name="connsiteX12" fmla="*/ 179167 w 190961"/>
                <a:gd name="connsiteY12" fmla="*/ 70722 h 359582"/>
                <a:gd name="connsiteX13" fmla="*/ 190961 w 190961"/>
                <a:gd name="connsiteY13" fmla="*/ 80382 h 359582"/>
                <a:gd name="connsiteX14" fmla="*/ 189941 w 190961"/>
                <a:gd name="connsiteY14" fmla="*/ 244474 h 359582"/>
                <a:gd name="connsiteX15" fmla="*/ 150274 w 190961"/>
                <a:gd name="connsiteY15" fmla="*/ 273164 h 359582"/>
                <a:gd name="connsiteX16" fmla="*/ 144485 w 190961"/>
                <a:gd name="connsiteY16" fmla="*/ 303216 h 359582"/>
                <a:gd name="connsiteX17" fmla="*/ 110962 w 190961"/>
                <a:gd name="connsiteY17" fmla="*/ 358182 h 359582"/>
                <a:gd name="connsiteX18" fmla="*/ 44292 w 190961"/>
                <a:gd name="connsiteY18" fmla="*/ 338185 h 359582"/>
                <a:gd name="connsiteX19" fmla="*/ 42317 w 190961"/>
                <a:gd name="connsiteY19" fmla="*/ 336064 h 359582"/>
                <a:gd name="connsiteX20" fmla="*/ 29736 w 190961"/>
                <a:gd name="connsiteY20" fmla="*/ 257262 h 359582"/>
                <a:gd name="connsiteX21" fmla="*/ 28206 w 190961"/>
                <a:gd name="connsiteY21" fmla="*/ 130861 h 359582"/>
                <a:gd name="connsiteX22" fmla="*/ 25650 w 190961"/>
                <a:gd name="connsiteY22" fmla="*/ 126715 h 359582"/>
                <a:gd name="connsiteX23" fmla="*/ 16677 w 190961"/>
                <a:gd name="connsiteY23" fmla="*/ 90162 h 359582"/>
                <a:gd name="connsiteX24" fmla="*/ 788 w 190961"/>
                <a:gd name="connsiteY24" fmla="*/ 25502 h 359582"/>
                <a:gd name="connsiteX25" fmla="*/ 3410 w 190961"/>
                <a:gd name="connsiteY25" fmla="*/ 20814 h 359582"/>
                <a:gd name="connsiteX26" fmla="*/ 0 w 190961"/>
                <a:gd name="connsiteY26" fmla="*/ 20170 h 359582"/>
                <a:gd name="connsiteX27" fmla="*/ 60440 w 190961"/>
                <a:gd name="connsiteY27" fmla="*/ 0 h 359582"/>
                <a:gd name="connsiteX28" fmla="*/ 119346 w 190961"/>
                <a:gd name="connsiteY28" fmla="*/ 23422 h 35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0961" h="359582">
                  <a:moveTo>
                    <a:pt x="4483" y="77047"/>
                  </a:moveTo>
                  <a:lnTo>
                    <a:pt x="4476" y="77058"/>
                  </a:lnTo>
                  <a:lnTo>
                    <a:pt x="4476" y="77059"/>
                  </a:lnTo>
                  <a:cubicBezTo>
                    <a:pt x="4477" y="77059"/>
                    <a:pt x="4477" y="77058"/>
                    <a:pt x="4478" y="77058"/>
                  </a:cubicBezTo>
                  <a:cubicBezTo>
                    <a:pt x="4479" y="77054"/>
                    <a:pt x="4482" y="77051"/>
                    <a:pt x="4483" y="77047"/>
                  </a:cubicBezTo>
                  <a:close/>
                  <a:moveTo>
                    <a:pt x="119346" y="23422"/>
                  </a:moveTo>
                  <a:lnTo>
                    <a:pt x="115516" y="37125"/>
                  </a:lnTo>
                  <a:lnTo>
                    <a:pt x="115517" y="37125"/>
                  </a:lnTo>
                  <a:cubicBezTo>
                    <a:pt x="115524" y="37126"/>
                    <a:pt x="116028" y="23543"/>
                    <a:pt x="116035" y="23544"/>
                  </a:cubicBezTo>
                  <a:lnTo>
                    <a:pt x="142770" y="39247"/>
                  </a:lnTo>
                  <a:cubicBezTo>
                    <a:pt x="150970" y="43351"/>
                    <a:pt x="153365" y="51229"/>
                    <a:pt x="157960" y="53522"/>
                  </a:cubicBezTo>
                  <a:cubicBezTo>
                    <a:pt x="162555" y="55815"/>
                    <a:pt x="170710" y="55364"/>
                    <a:pt x="172435" y="60275"/>
                  </a:cubicBezTo>
                  <a:lnTo>
                    <a:pt x="179167" y="70722"/>
                  </a:lnTo>
                  <a:lnTo>
                    <a:pt x="190961" y="80382"/>
                  </a:lnTo>
                  <a:lnTo>
                    <a:pt x="189941" y="244474"/>
                  </a:lnTo>
                  <a:cubicBezTo>
                    <a:pt x="165925" y="227441"/>
                    <a:pt x="152427" y="250297"/>
                    <a:pt x="150274" y="273164"/>
                  </a:cubicBezTo>
                  <a:lnTo>
                    <a:pt x="144485" y="303216"/>
                  </a:lnTo>
                  <a:cubicBezTo>
                    <a:pt x="127423" y="315571"/>
                    <a:pt x="127661" y="352354"/>
                    <a:pt x="110962" y="358182"/>
                  </a:cubicBezTo>
                  <a:cubicBezTo>
                    <a:pt x="94263" y="364010"/>
                    <a:pt x="61354" y="350540"/>
                    <a:pt x="44292" y="338185"/>
                  </a:cubicBezTo>
                  <a:lnTo>
                    <a:pt x="42317" y="336064"/>
                  </a:lnTo>
                  <a:lnTo>
                    <a:pt x="29736" y="257262"/>
                  </a:lnTo>
                  <a:cubicBezTo>
                    <a:pt x="26222" y="223528"/>
                    <a:pt x="30383" y="158711"/>
                    <a:pt x="28206" y="130861"/>
                  </a:cubicBezTo>
                  <a:cubicBezTo>
                    <a:pt x="27809" y="108457"/>
                    <a:pt x="27571" y="133498"/>
                    <a:pt x="25650" y="126715"/>
                  </a:cubicBezTo>
                  <a:cubicBezTo>
                    <a:pt x="23729" y="119932"/>
                    <a:pt x="21104" y="106385"/>
                    <a:pt x="16677" y="90162"/>
                  </a:cubicBezTo>
                  <a:lnTo>
                    <a:pt x="788" y="25502"/>
                  </a:lnTo>
                  <a:lnTo>
                    <a:pt x="3410" y="20814"/>
                  </a:lnTo>
                  <a:lnTo>
                    <a:pt x="0" y="20170"/>
                  </a:lnTo>
                  <a:cubicBezTo>
                    <a:pt x="11236" y="10615"/>
                    <a:pt x="33870" y="4042"/>
                    <a:pt x="60440" y="0"/>
                  </a:cubicBezTo>
                  <a:lnTo>
                    <a:pt x="119346" y="23422"/>
                  </a:lnTo>
                  <a:close/>
                </a:path>
              </a:pathLst>
            </a:custGeom>
            <a:solidFill>
              <a:schemeClr val="bg2">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4" name="Freeform 46">
              <a:extLst>
                <a:ext uri="{FF2B5EF4-FFF2-40B4-BE49-F238E27FC236}">
                  <a16:creationId xmlns="" xmlns:a16="http://schemas.microsoft.com/office/drawing/2014/main" id="{D1BE3130-777D-F34E-98E0-96B9AC8AF133}"/>
                </a:ext>
              </a:extLst>
            </p:cNvPr>
            <p:cNvSpPr/>
            <p:nvPr/>
          </p:nvSpPr>
          <p:spPr>
            <a:xfrm rot="1669803">
              <a:off x="4574409" y="2137918"/>
              <a:ext cx="280491" cy="401258"/>
            </a:xfrm>
            <a:custGeom>
              <a:avLst/>
              <a:gdLst>
                <a:gd name="connsiteX0" fmla="*/ 5447 w 276225"/>
                <a:gd name="connsiteY0" fmla="*/ 39922 h 321057"/>
                <a:gd name="connsiteX1" fmla="*/ 5440 w 276225"/>
                <a:gd name="connsiteY1" fmla="*/ 39933 h 321057"/>
                <a:gd name="connsiteX2" fmla="*/ 5440 w 276225"/>
                <a:gd name="connsiteY2" fmla="*/ 39934 h 321057"/>
                <a:gd name="connsiteX3" fmla="*/ 5442 w 276225"/>
                <a:gd name="connsiteY3" fmla="*/ 39933 h 321057"/>
                <a:gd name="connsiteX4" fmla="*/ 5447 w 276225"/>
                <a:gd name="connsiteY4" fmla="*/ 39922 h 321057"/>
                <a:gd name="connsiteX5" fmla="*/ 116479 w 276225"/>
                <a:gd name="connsiteY5" fmla="*/ 0 h 321057"/>
                <a:gd name="connsiteX6" fmla="*/ 116480 w 276225"/>
                <a:gd name="connsiteY6" fmla="*/ 0 h 321057"/>
                <a:gd name="connsiteX7" fmla="*/ 116481 w 276225"/>
                <a:gd name="connsiteY7" fmla="*/ 0 h 321057"/>
                <a:gd name="connsiteX8" fmla="*/ 116503 w 276225"/>
                <a:gd name="connsiteY8" fmla="*/ 2 h 321057"/>
                <a:gd name="connsiteX9" fmla="*/ 162435 w 276225"/>
                <a:gd name="connsiteY9" fmla="*/ 3138 h 321057"/>
                <a:gd name="connsiteX10" fmla="*/ 273305 w 276225"/>
                <a:gd name="connsiteY10" fmla="*/ 28059 h 321057"/>
                <a:gd name="connsiteX11" fmla="*/ 276225 w 276225"/>
                <a:gd name="connsiteY11" fmla="*/ 31062 h 321057"/>
                <a:gd name="connsiteX12" fmla="*/ 224428 w 276225"/>
                <a:gd name="connsiteY12" fmla="*/ 27382 h 321057"/>
                <a:gd name="connsiteX13" fmla="*/ 196452 w 276225"/>
                <a:gd name="connsiteY13" fmla="*/ 223680 h 321057"/>
                <a:gd name="connsiteX14" fmla="*/ 186658 w 276225"/>
                <a:gd name="connsiteY14" fmla="*/ 292402 h 321057"/>
                <a:gd name="connsiteX15" fmla="*/ 178596 w 276225"/>
                <a:gd name="connsiteY15" fmla="*/ 301060 h 321057"/>
                <a:gd name="connsiteX16" fmla="*/ 111926 w 276225"/>
                <a:gd name="connsiteY16" fmla="*/ 321057 h 321057"/>
                <a:gd name="connsiteX17" fmla="*/ 45256 w 276225"/>
                <a:gd name="connsiteY17" fmla="*/ 301060 h 321057"/>
                <a:gd name="connsiteX18" fmla="*/ 43281 w 276225"/>
                <a:gd name="connsiteY18" fmla="*/ 298939 h 321057"/>
                <a:gd name="connsiteX19" fmla="*/ 30700 w 276225"/>
                <a:gd name="connsiteY19" fmla="*/ 220137 h 321057"/>
                <a:gd name="connsiteX20" fmla="*/ 0 w 276225"/>
                <a:gd name="connsiteY20" fmla="*/ 27862 h 321057"/>
                <a:gd name="connsiteX21" fmla="*/ 11866 w 276225"/>
                <a:gd name="connsiteY21" fmla="*/ 28491 h 321057"/>
                <a:gd name="connsiteX22" fmla="*/ 14169 w 276225"/>
                <a:gd name="connsiteY22" fmla="*/ 24390 h 321057"/>
                <a:gd name="connsiteX23" fmla="*/ 73260 w 276225"/>
                <a:gd name="connsiteY23" fmla="*/ 3138 h 321057"/>
                <a:gd name="connsiteX0" fmla="*/ 5447 w 273305"/>
                <a:gd name="connsiteY0" fmla="*/ 39922 h 321057"/>
                <a:gd name="connsiteX1" fmla="*/ 5440 w 273305"/>
                <a:gd name="connsiteY1" fmla="*/ 39933 h 321057"/>
                <a:gd name="connsiteX2" fmla="*/ 5440 w 273305"/>
                <a:gd name="connsiteY2" fmla="*/ 39934 h 321057"/>
                <a:gd name="connsiteX3" fmla="*/ 5442 w 273305"/>
                <a:gd name="connsiteY3" fmla="*/ 39933 h 321057"/>
                <a:gd name="connsiteX4" fmla="*/ 5447 w 273305"/>
                <a:gd name="connsiteY4" fmla="*/ 39922 h 321057"/>
                <a:gd name="connsiteX5" fmla="*/ 116479 w 273305"/>
                <a:gd name="connsiteY5" fmla="*/ 0 h 321057"/>
                <a:gd name="connsiteX6" fmla="*/ 116480 w 273305"/>
                <a:gd name="connsiteY6" fmla="*/ 0 h 321057"/>
                <a:gd name="connsiteX7" fmla="*/ 116481 w 273305"/>
                <a:gd name="connsiteY7" fmla="*/ 0 h 321057"/>
                <a:gd name="connsiteX8" fmla="*/ 116503 w 273305"/>
                <a:gd name="connsiteY8" fmla="*/ 2 h 321057"/>
                <a:gd name="connsiteX9" fmla="*/ 162435 w 273305"/>
                <a:gd name="connsiteY9" fmla="*/ 3138 h 321057"/>
                <a:gd name="connsiteX10" fmla="*/ 273305 w 273305"/>
                <a:gd name="connsiteY10" fmla="*/ 28059 h 321057"/>
                <a:gd name="connsiteX11" fmla="*/ 149225 w 273305"/>
                <a:gd name="connsiteY11" fmla="*/ 43762 h 321057"/>
                <a:gd name="connsiteX12" fmla="*/ 224428 w 273305"/>
                <a:gd name="connsiteY12" fmla="*/ 27382 h 321057"/>
                <a:gd name="connsiteX13" fmla="*/ 196452 w 273305"/>
                <a:gd name="connsiteY13" fmla="*/ 223680 h 321057"/>
                <a:gd name="connsiteX14" fmla="*/ 186658 w 273305"/>
                <a:gd name="connsiteY14" fmla="*/ 292402 h 321057"/>
                <a:gd name="connsiteX15" fmla="*/ 178596 w 273305"/>
                <a:gd name="connsiteY15" fmla="*/ 301060 h 321057"/>
                <a:gd name="connsiteX16" fmla="*/ 111926 w 273305"/>
                <a:gd name="connsiteY16" fmla="*/ 321057 h 321057"/>
                <a:gd name="connsiteX17" fmla="*/ 45256 w 273305"/>
                <a:gd name="connsiteY17" fmla="*/ 301060 h 321057"/>
                <a:gd name="connsiteX18" fmla="*/ 43281 w 273305"/>
                <a:gd name="connsiteY18" fmla="*/ 298939 h 321057"/>
                <a:gd name="connsiteX19" fmla="*/ 30700 w 273305"/>
                <a:gd name="connsiteY19" fmla="*/ 220137 h 321057"/>
                <a:gd name="connsiteX20" fmla="*/ 0 w 273305"/>
                <a:gd name="connsiteY20" fmla="*/ 27862 h 321057"/>
                <a:gd name="connsiteX21" fmla="*/ 11866 w 273305"/>
                <a:gd name="connsiteY21" fmla="*/ 28491 h 321057"/>
                <a:gd name="connsiteX22" fmla="*/ 14169 w 273305"/>
                <a:gd name="connsiteY22" fmla="*/ 24390 h 321057"/>
                <a:gd name="connsiteX23" fmla="*/ 73260 w 273305"/>
                <a:gd name="connsiteY23" fmla="*/ 3138 h 321057"/>
                <a:gd name="connsiteX24" fmla="*/ 116479 w 273305"/>
                <a:gd name="connsiteY24" fmla="*/ 0 h 321057"/>
                <a:gd name="connsiteX0" fmla="*/ 5447 w 224428"/>
                <a:gd name="connsiteY0" fmla="*/ 39922 h 321057"/>
                <a:gd name="connsiteX1" fmla="*/ 5440 w 224428"/>
                <a:gd name="connsiteY1" fmla="*/ 39933 h 321057"/>
                <a:gd name="connsiteX2" fmla="*/ 5440 w 224428"/>
                <a:gd name="connsiteY2" fmla="*/ 39934 h 321057"/>
                <a:gd name="connsiteX3" fmla="*/ 5442 w 224428"/>
                <a:gd name="connsiteY3" fmla="*/ 39933 h 321057"/>
                <a:gd name="connsiteX4" fmla="*/ 5447 w 224428"/>
                <a:gd name="connsiteY4" fmla="*/ 39922 h 321057"/>
                <a:gd name="connsiteX5" fmla="*/ 116479 w 224428"/>
                <a:gd name="connsiteY5" fmla="*/ 0 h 321057"/>
                <a:gd name="connsiteX6" fmla="*/ 116480 w 224428"/>
                <a:gd name="connsiteY6" fmla="*/ 0 h 321057"/>
                <a:gd name="connsiteX7" fmla="*/ 116481 w 224428"/>
                <a:gd name="connsiteY7" fmla="*/ 0 h 321057"/>
                <a:gd name="connsiteX8" fmla="*/ 116503 w 224428"/>
                <a:gd name="connsiteY8" fmla="*/ 2 h 321057"/>
                <a:gd name="connsiteX9" fmla="*/ 162435 w 224428"/>
                <a:gd name="connsiteY9" fmla="*/ 3138 h 321057"/>
                <a:gd name="connsiteX10" fmla="*/ 203455 w 224428"/>
                <a:gd name="connsiteY10" fmla="*/ 24884 h 321057"/>
                <a:gd name="connsiteX11" fmla="*/ 149225 w 224428"/>
                <a:gd name="connsiteY11" fmla="*/ 43762 h 321057"/>
                <a:gd name="connsiteX12" fmla="*/ 224428 w 224428"/>
                <a:gd name="connsiteY12" fmla="*/ 27382 h 321057"/>
                <a:gd name="connsiteX13" fmla="*/ 196452 w 224428"/>
                <a:gd name="connsiteY13" fmla="*/ 223680 h 321057"/>
                <a:gd name="connsiteX14" fmla="*/ 186658 w 224428"/>
                <a:gd name="connsiteY14" fmla="*/ 292402 h 321057"/>
                <a:gd name="connsiteX15" fmla="*/ 178596 w 224428"/>
                <a:gd name="connsiteY15" fmla="*/ 301060 h 321057"/>
                <a:gd name="connsiteX16" fmla="*/ 111926 w 224428"/>
                <a:gd name="connsiteY16" fmla="*/ 321057 h 321057"/>
                <a:gd name="connsiteX17" fmla="*/ 45256 w 224428"/>
                <a:gd name="connsiteY17" fmla="*/ 301060 h 321057"/>
                <a:gd name="connsiteX18" fmla="*/ 43281 w 224428"/>
                <a:gd name="connsiteY18" fmla="*/ 298939 h 321057"/>
                <a:gd name="connsiteX19" fmla="*/ 30700 w 224428"/>
                <a:gd name="connsiteY19" fmla="*/ 220137 h 321057"/>
                <a:gd name="connsiteX20" fmla="*/ 0 w 224428"/>
                <a:gd name="connsiteY20" fmla="*/ 27862 h 321057"/>
                <a:gd name="connsiteX21" fmla="*/ 11866 w 224428"/>
                <a:gd name="connsiteY21" fmla="*/ 28491 h 321057"/>
                <a:gd name="connsiteX22" fmla="*/ 14169 w 224428"/>
                <a:gd name="connsiteY22" fmla="*/ 24390 h 321057"/>
                <a:gd name="connsiteX23" fmla="*/ 73260 w 224428"/>
                <a:gd name="connsiteY23" fmla="*/ 3138 h 321057"/>
                <a:gd name="connsiteX24" fmla="*/ 116479 w 224428"/>
                <a:gd name="connsiteY24" fmla="*/ 0 h 3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4428" h="321057">
                  <a:moveTo>
                    <a:pt x="5447" y="39922"/>
                  </a:moveTo>
                  <a:lnTo>
                    <a:pt x="5440" y="39933"/>
                  </a:lnTo>
                  <a:lnTo>
                    <a:pt x="5440" y="39934"/>
                  </a:lnTo>
                  <a:cubicBezTo>
                    <a:pt x="5441" y="39934"/>
                    <a:pt x="5441" y="39933"/>
                    <a:pt x="5442" y="39933"/>
                  </a:cubicBezTo>
                  <a:cubicBezTo>
                    <a:pt x="5443" y="39929"/>
                    <a:pt x="5446" y="39926"/>
                    <a:pt x="5447" y="39922"/>
                  </a:cubicBezTo>
                  <a:close/>
                  <a:moveTo>
                    <a:pt x="116479" y="0"/>
                  </a:moveTo>
                  <a:lnTo>
                    <a:pt x="116480" y="0"/>
                  </a:lnTo>
                  <a:lnTo>
                    <a:pt x="116481" y="0"/>
                  </a:lnTo>
                  <a:cubicBezTo>
                    <a:pt x="116488" y="1"/>
                    <a:pt x="116496" y="1"/>
                    <a:pt x="116503" y="2"/>
                  </a:cubicBezTo>
                  <a:lnTo>
                    <a:pt x="162435" y="3138"/>
                  </a:lnTo>
                  <a:cubicBezTo>
                    <a:pt x="202862" y="7685"/>
                    <a:pt x="181659" y="13630"/>
                    <a:pt x="203455" y="24884"/>
                  </a:cubicBezTo>
                  <a:lnTo>
                    <a:pt x="149225" y="43762"/>
                  </a:lnTo>
                  <a:lnTo>
                    <a:pt x="224428" y="27382"/>
                  </a:lnTo>
                  <a:lnTo>
                    <a:pt x="196452" y="223680"/>
                  </a:lnTo>
                  <a:lnTo>
                    <a:pt x="186658" y="292402"/>
                  </a:lnTo>
                  <a:lnTo>
                    <a:pt x="178596" y="301060"/>
                  </a:lnTo>
                  <a:cubicBezTo>
                    <a:pt x="161534" y="313415"/>
                    <a:pt x="137963" y="321057"/>
                    <a:pt x="111926" y="321057"/>
                  </a:cubicBezTo>
                  <a:cubicBezTo>
                    <a:pt x="85890" y="321057"/>
                    <a:pt x="62318" y="313415"/>
                    <a:pt x="45256" y="301060"/>
                  </a:cubicBezTo>
                  <a:lnTo>
                    <a:pt x="43281" y="298939"/>
                  </a:lnTo>
                  <a:lnTo>
                    <a:pt x="30700" y="220137"/>
                  </a:lnTo>
                  <a:lnTo>
                    <a:pt x="0" y="27862"/>
                  </a:lnTo>
                  <a:lnTo>
                    <a:pt x="11866" y="28491"/>
                  </a:lnTo>
                  <a:lnTo>
                    <a:pt x="14169" y="24390"/>
                  </a:lnTo>
                  <a:cubicBezTo>
                    <a:pt x="25405" y="14835"/>
                    <a:pt x="46690" y="7180"/>
                    <a:pt x="73260" y="3138"/>
                  </a:cubicBezTo>
                  <a:lnTo>
                    <a:pt x="116479" y="0"/>
                  </a:lnTo>
                  <a:close/>
                </a:path>
              </a:pathLst>
            </a:custGeom>
            <a:gradFill flip="none" rotWithShape="1">
              <a:gsLst>
                <a:gs pos="72580">
                  <a:srgbClr val="FF3300"/>
                </a:gs>
                <a:gs pos="35000">
                  <a:srgbClr val="FF3300"/>
                </a:gs>
                <a:gs pos="0">
                  <a:srgbClr val="FF0000"/>
                </a:gs>
                <a:gs pos="56000">
                  <a:srgbClr val="F07010"/>
                </a:gs>
                <a:gs pos="100000">
                  <a:srgbClr val="FF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5" name="Oval 47">
              <a:extLst>
                <a:ext uri="{FF2B5EF4-FFF2-40B4-BE49-F238E27FC236}">
                  <a16:creationId xmlns="" xmlns:a16="http://schemas.microsoft.com/office/drawing/2014/main" id="{83AFEA0A-06D0-0E4F-B517-8408A15F2D4F}"/>
                </a:ext>
              </a:extLst>
            </p:cNvPr>
            <p:cNvSpPr/>
            <p:nvPr/>
          </p:nvSpPr>
          <p:spPr>
            <a:xfrm rot="1669803">
              <a:off x="4619258" y="2129736"/>
              <a:ext cx="315146" cy="180186"/>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6" name="Oval 48">
              <a:extLst>
                <a:ext uri="{FF2B5EF4-FFF2-40B4-BE49-F238E27FC236}">
                  <a16:creationId xmlns="" xmlns:a16="http://schemas.microsoft.com/office/drawing/2014/main" id="{7D059528-1FF8-4C4D-9CF1-A15C4194C21F}"/>
                </a:ext>
              </a:extLst>
            </p:cNvPr>
            <p:cNvSpPr/>
            <p:nvPr/>
          </p:nvSpPr>
          <p:spPr>
            <a:xfrm rot="1669803">
              <a:off x="4623453" y="2123355"/>
              <a:ext cx="315146" cy="180186"/>
            </a:xfrm>
            <a:prstGeom prst="ellipse">
              <a:avLst/>
            </a:prstGeom>
            <a:gradFill flip="none" rotWithShape="1">
              <a:gsLst>
                <a:gs pos="0">
                  <a:srgbClr val="FF0000"/>
                </a:gs>
                <a:gs pos="100000">
                  <a:srgbClr val="CC180A"/>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7" name="TextBox 94">
            <a:extLst>
              <a:ext uri="{FF2B5EF4-FFF2-40B4-BE49-F238E27FC236}">
                <a16:creationId xmlns="" xmlns:a16="http://schemas.microsoft.com/office/drawing/2014/main" id="{BB966DD5-A622-854A-BE44-74DB711C7DB8}"/>
              </a:ext>
            </a:extLst>
          </p:cNvPr>
          <p:cNvSpPr txBox="1"/>
          <p:nvPr/>
        </p:nvSpPr>
        <p:spPr>
          <a:xfrm>
            <a:off x="4195411" y="3140865"/>
            <a:ext cx="4887365" cy="1015663"/>
          </a:xfrm>
          <a:prstGeom prst="rect">
            <a:avLst/>
          </a:prstGeom>
          <a:noFill/>
        </p:spPr>
        <p:txBody>
          <a:bodyPr wrap="square" rtlCol="0">
            <a:spAutoFit/>
          </a:bodyPr>
          <a:lstStyle/>
          <a:p>
            <a:pPr algn="ctr">
              <a:buNone/>
            </a:pPr>
            <a:r>
              <a:rPr lang="fr-FR" sz="6000" b="1" dirty="0" smtClean="0">
                <a:solidFill>
                  <a:srgbClr val="000000"/>
                </a:solidFill>
                <a:latin typeface="Loki Cola" pitchFamily="2" charset="0"/>
                <a:cs typeface="Times New Roman" pitchFamily="18" charset="0"/>
              </a:rPr>
              <a:t> </a:t>
            </a:r>
            <a:r>
              <a:rPr lang="fr-FR" sz="6000" b="1" dirty="0" smtClean="0">
                <a:solidFill>
                  <a:schemeClr val="accent1">
                    <a:lumMod val="75000"/>
                  </a:schemeClr>
                </a:solidFill>
                <a:latin typeface="Loki Cola" pitchFamily="2" charset="0"/>
                <a:cs typeface="Times New Roman" pitchFamily="18" charset="0"/>
              </a:rPr>
              <a:t>Conclusion</a:t>
            </a:r>
            <a:r>
              <a:rPr lang="fr-FR" sz="6000" b="1" dirty="0" smtClean="0">
                <a:solidFill>
                  <a:srgbClr val="000000"/>
                </a:solidFill>
                <a:latin typeface="Loki Cola" pitchFamily="2" charset="0"/>
                <a:cs typeface="Times New Roman" pitchFamily="18" charset="0"/>
              </a:rPr>
              <a:t> </a:t>
            </a:r>
          </a:p>
        </p:txBody>
      </p:sp>
    </p:spTree>
    <p:extLst>
      <p:ext uri="{BB962C8B-B14F-4D97-AF65-F5344CB8AC3E}">
        <p14:creationId xmlns:p14="http://schemas.microsoft.com/office/powerpoint/2010/main" xmlns="" val="91760129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strVal val="4*#ppt_w"/>
                                          </p:val>
                                        </p:tav>
                                        <p:tav tm="100000">
                                          <p:val>
                                            <p:strVal val="#ppt_w"/>
                                          </p:val>
                                        </p:tav>
                                      </p:tavLst>
                                    </p:anim>
                                    <p:anim calcmode="lin" valueType="num">
                                      <p:cBhvr>
                                        <p:cTn id="8" dur="500" fill="hold"/>
                                        <p:tgtEl>
                                          <p:spTgt spid="36"/>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32"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strVal val="4*#ppt_w"/>
                                          </p:val>
                                        </p:tav>
                                        <p:tav tm="100000">
                                          <p:val>
                                            <p:strVal val="#ppt_w"/>
                                          </p:val>
                                        </p:tav>
                                      </p:tavLst>
                                    </p:anim>
                                    <p:anim calcmode="lin" valueType="num">
                                      <p:cBhvr>
                                        <p:cTn id="18" dur="500" fill="hold"/>
                                        <p:tgtEl>
                                          <p:spTgt spid="49"/>
                                        </p:tgtEl>
                                        <p:attrNameLst>
                                          <p:attrName>ppt_h</p:attrName>
                                        </p:attrNameLst>
                                      </p:cBhvr>
                                      <p:tavLst>
                                        <p:tav tm="0">
                                          <p:val>
                                            <p:strVal val="4*#ppt_h"/>
                                          </p:val>
                                        </p:tav>
                                        <p:tav tm="100000">
                                          <p:val>
                                            <p:strVal val="#ppt_h"/>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Arrondir un rectangle avec un coin du même côté 8"/>
          <p:cNvSpPr/>
          <p:nvPr/>
        </p:nvSpPr>
        <p:spPr>
          <a:xfrm rot="5400000">
            <a:off x="-1947699" y="2752917"/>
            <a:ext cx="6052782"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3" name="Groupe 14"/>
          <p:cNvGrpSpPr/>
          <p:nvPr/>
        </p:nvGrpSpPr>
        <p:grpSpPr>
          <a:xfrm>
            <a:off x="0" y="1343461"/>
            <a:ext cx="1485700" cy="410215"/>
            <a:chOff x="671682" y="2988629"/>
            <a:chExt cx="1485700"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5" name="Groupe 18"/>
          <p:cNvGrpSpPr/>
          <p:nvPr/>
        </p:nvGrpSpPr>
        <p:grpSpPr>
          <a:xfrm>
            <a:off x="0" y="1929856"/>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grpSp>
        <p:nvGrpSpPr>
          <p:cNvPr id="6" name="Groupe 23"/>
          <p:cNvGrpSpPr/>
          <p:nvPr/>
        </p:nvGrpSpPr>
        <p:grpSpPr>
          <a:xfrm>
            <a:off x="0" y="2531971"/>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85996"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7" name="Groupe 29"/>
          <p:cNvGrpSpPr/>
          <p:nvPr/>
        </p:nvGrpSpPr>
        <p:grpSpPr>
          <a:xfrm>
            <a:off x="0" y="3018785"/>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8" name="Groupe 38"/>
          <p:cNvGrpSpPr/>
          <p:nvPr/>
        </p:nvGrpSpPr>
        <p:grpSpPr>
          <a:xfrm>
            <a:off x="1" y="3590292"/>
            <a:ext cx="1153783" cy="410212"/>
            <a:chOff x="0" y="2988635"/>
            <a:chExt cx="1153783" cy="410212"/>
          </a:xfrm>
        </p:grpSpPr>
        <p:sp>
          <p:nvSpPr>
            <p:cNvPr id="40" name="Chevron 3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10" name="Groupe 41"/>
          <p:cNvGrpSpPr/>
          <p:nvPr/>
        </p:nvGrpSpPr>
        <p:grpSpPr>
          <a:xfrm>
            <a:off x="671683" y="3590286"/>
            <a:ext cx="1485700" cy="410215"/>
            <a:chOff x="671682" y="2988629"/>
            <a:chExt cx="1485700" cy="410215"/>
          </a:xfrm>
        </p:grpSpPr>
        <p:sp>
          <p:nvSpPr>
            <p:cNvPr id="43" name="Chevron 4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400" b="1" kern="1200" dirty="0" smtClean="0"/>
                <a:t>Conclusion</a:t>
              </a:r>
              <a:endParaRPr lang="fr-FR" sz="1400" b="1" kern="1200" dirty="0"/>
            </a:p>
          </p:txBody>
        </p:sp>
      </p:grpSp>
      <p:sp>
        <p:nvSpPr>
          <p:cNvPr id="57" name="TextBox 94">
            <a:extLst>
              <a:ext uri="{FF2B5EF4-FFF2-40B4-BE49-F238E27FC236}">
                <a16:creationId xmlns="" xmlns:a16="http://schemas.microsoft.com/office/drawing/2014/main" id="{BB966DD5-A622-854A-BE44-74DB711C7DB8}"/>
              </a:ext>
            </a:extLst>
          </p:cNvPr>
          <p:cNvSpPr txBox="1"/>
          <p:nvPr/>
        </p:nvSpPr>
        <p:spPr>
          <a:xfrm>
            <a:off x="4006224" y="634148"/>
            <a:ext cx="4887365" cy="1015663"/>
          </a:xfrm>
          <a:prstGeom prst="rect">
            <a:avLst/>
          </a:prstGeom>
          <a:noFill/>
        </p:spPr>
        <p:txBody>
          <a:bodyPr wrap="square" rtlCol="0">
            <a:spAutoFit/>
          </a:bodyPr>
          <a:lstStyle/>
          <a:p>
            <a:pPr algn="ctr">
              <a:buNone/>
            </a:pPr>
            <a:r>
              <a:rPr lang="fr-FR" sz="6000" b="1" dirty="0" smtClean="0">
                <a:solidFill>
                  <a:srgbClr val="000000"/>
                </a:solidFill>
                <a:latin typeface="Loki Cola" pitchFamily="2" charset="0"/>
                <a:cs typeface="Times New Roman" pitchFamily="18" charset="0"/>
              </a:rPr>
              <a:t> </a:t>
            </a:r>
            <a:r>
              <a:rPr lang="fr-FR" sz="6000" b="1" dirty="0" smtClean="0">
                <a:solidFill>
                  <a:schemeClr val="accent1">
                    <a:lumMod val="75000"/>
                  </a:schemeClr>
                </a:solidFill>
                <a:latin typeface="Loki Cola" pitchFamily="2" charset="0"/>
                <a:cs typeface="Times New Roman" pitchFamily="18" charset="0"/>
              </a:rPr>
              <a:t>Conclusion</a:t>
            </a:r>
            <a:r>
              <a:rPr lang="fr-FR" sz="6000" b="1" dirty="0" smtClean="0">
                <a:solidFill>
                  <a:srgbClr val="000000"/>
                </a:solidFill>
                <a:latin typeface="Loki Cola" pitchFamily="2" charset="0"/>
                <a:cs typeface="Times New Roman" pitchFamily="18" charset="0"/>
              </a:rPr>
              <a:t> </a:t>
            </a:r>
          </a:p>
        </p:txBody>
      </p:sp>
      <p:pic>
        <p:nvPicPr>
          <p:cNvPr id="3074" name="Picture 2" descr="C:\Users\utilisateur\Pictures\found\company-business-meeting-isometric-3d-icon-vector-18854261.jpg"/>
          <p:cNvPicPr>
            <a:picLocks noChangeAspect="1" noChangeArrowheads="1"/>
          </p:cNvPicPr>
          <p:nvPr/>
        </p:nvPicPr>
        <p:blipFill>
          <a:blip r:embed="rId3" cstate="print"/>
          <a:srcRect/>
          <a:stretch>
            <a:fillRect/>
          </a:stretch>
        </p:blipFill>
        <p:spPr bwMode="auto">
          <a:xfrm>
            <a:off x="2365868" y="1403131"/>
            <a:ext cx="2356565" cy="2869324"/>
          </a:xfrm>
          <a:prstGeom prst="rect">
            <a:avLst/>
          </a:prstGeom>
          <a:noFill/>
        </p:spPr>
      </p:pic>
      <p:sp>
        <p:nvSpPr>
          <p:cNvPr id="49" name="ZoneTexte 48"/>
          <p:cNvSpPr txBox="1"/>
          <p:nvPr/>
        </p:nvSpPr>
        <p:spPr>
          <a:xfrm>
            <a:off x="2191406" y="4335518"/>
            <a:ext cx="3365024" cy="400110"/>
          </a:xfrm>
          <a:prstGeom prst="rect">
            <a:avLst/>
          </a:prstGeom>
          <a:noFill/>
        </p:spPr>
        <p:txBody>
          <a:bodyPr wrap="none" rtlCol="0">
            <a:spAutoFit/>
          </a:bodyPr>
          <a:lstStyle/>
          <a:p>
            <a:r>
              <a:rPr lang="fr-FR" sz="2000" dirty="0" smtClean="0"/>
              <a:t>MIEUX TRAVAILLER EN ÉQUIPE</a:t>
            </a:r>
            <a:endParaRPr lang="fr-FR" sz="2000" dirty="0"/>
          </a:p>
        </p:txBody>
      </p:sp>
      <p:sp>
        <p:nvSpPr>
          <p:cNvPr id="58" name="Accolade ouvrante 57"/>
          <p:cNvSpPr/>
          <p:nvPr/>
        </p:nvSpPr>
        <p:spPr>
          <a:xfrm>
            <a:off x="5659821" y="1765738"/>
            <a:ext cx="1844565" cy="39413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ZoneTexte 58"/>
          <p:cNvSpPr txBox="1"/>
          <p:nvPr/>
        </p:nvSpPr>
        <p:spPr>
          <a:xfrm>
            <a:off x="6731876" y="2853559"/>
            <a:ext cx="3381631" cy="1569660"/>
          </a:xfrm>
          <a:prstGeom prst="rect">
            <a:avLst/>
          </a:prstGeom>
          <a:noFill/>
        </p:spPr>
        <p:txBody>
          <a:bodyPr wrap="none" rtlCol="0">
            <a:spAutoFit/>
          </a:bodyPr>
          <a:lstStyle/>
          <a:p>
            <a:r>
              <a:rPr lang="fr-FR" sz="2400" dirty="0" smtClean="0"/>
              <a:t>la  modernisation  de </a:t>
            </a:r>
            <a:endParaRPr lang="fr-FR" sz="2400" dirty="0" smtClean="0"/>
          </a:p>
          <a:p>
            <a:r>
              <a:rPr lang="fr-FR" sz="2400" dirty="0" smtClean="0"/>
              <a:t> </a:t>
            </a:r>
            <a:r>
              <a:rPr lang="fr-FR" sz="2400" dirty="0" smtClean="0"/>
              <a:t>l’Administration </a:t>
            </a:r>
            <a:r>
              <a:rPr lang="fr-FR" sz="2400" dirty="0" smtClean="0"/>
              <a:t>Publique</a:t>
            </a:r>
          </a:p>
          <a:p>
            <a:r>
              <a:rPr lang="fr-FR" sz="2400" dirty="0" smtClean="0"/>
              <a:t> </a:t>
            </a:r>
            <a:r>
              <a:rPr lang="fr-FR" sz="2400" dirty="0" smtClean="0"/>
              <a:t>en générale.</a:t>
            </a:r>
          </a:p>
          <a:p>
            <a:endParaRPr lang="fr-FR" sz="2400" dirty="0"/>
          </a:p>
        </p:txBody>
      </p:sp>
    </p:spTree>
    <p:extLst>
      <p:ext uri="{BB962C8B-B14F-4D97-AF65-F5344CB8AC3E}">
        <p14:creationId xmlns:p14="http://schemas.microsoft.com/office/powerpoint/2010/main" xmlns="" val="91760129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ZoneTexte 45"/>
          <p:cNvSpPr txBox="1"/>
          <p:nvPr/>
        </p:nvSpPr>
        <p:spPr>
          <a:xfrm>
            <a:off x="338667" y="2675466"/>
            <a:ext cx="11311467" cy="1107996"/>
          </a:xfrm>
          <a:prstGeom prst="rect">
            <a:avLst/>
          </a:prstGeom>
          <a:noFill/>
        </p:spPr>
        <p:txBody>
          <a:bodyPr wrap="square" numCol="1" rtlCol="0">
            <a:spAutoFit/>
          </a:bodyPr>
          <a:lstStyle/>
          <a:p>
            <a:pPr>
              <a:buNone/>
            </a:pPr>
            <a:r>
              <a:rPr lang="fr-FR" sz="6600" b="1" dirty="0" smtClean="0">
                <a:solidFill>
                  <a:schemeClr val="accent1">
                    <a:lumMod val="75000"/>
                  </a:schemeClr>
                </a:solidFill>
                <a:latin typeface="Loki Cola" pitchFamily="2" charset="0"/>
                <a:cs typeface="Times New Roman" pitchFamily="18" charset="0"/>
              </a:rPr>
              <a:t>Merci  Pour Votre  Aimable  Attention </a:t>
            </a:r>
            <a:r>
              <a:rPr lang="fr-FR" sz="6600" b="1" dirty="0" smtClean="0">
                <a:solidFill>
                  <a:schemeClr val="accent1">
                    <a:lumMod val="75000"/>
                  </a:schemeClr>
                </a:solidFill>
                <a:latin typeface="Times New Roman" pitchFamily="18" charset="0"/>
                <a:cs typeface="Times New Roman" pitchFamily="18" charset="0"/>
              </a:rPr>
              <a:t>!!</a:t>
            </a:r>
            <a:endParaRPr lang="fr-FR" sz="6600" b="1" dirty="0">
              <a:solidFill>
                <a:schemeClr val="accent1">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917601290"/>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46">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46">
                                            <p:txEl>
                                              <p:pRg st="0" end="0"/>
                                            </p:txEl>
                                          </p:spTgt>
                                        </p:tgtEl>
                                        <p:attrNameLst>
                                          <p:attrName>ppt_w</p:attrName>
                                        </p:attrNameLst>
                                      </p:cBhvr>
                                    </p:anim>
                                    <p:anim by="(#ppt_w*0.50)" calcmode="lin" valueType="num">
                                      <p:cBhvr>
                                        <p:cTn id="8" dur="500" decel="50000" autoRev="1" fill="hold">
                                          <p:stCondLst>
                                            <p:cond delay="0"/>
                                          </p:stCondLst>
                                        </p:cTn>
                                        <p:tgtEl>
                                          <p:spTgt spid="46">
                                            <p:txEl>
                                              <p:pRg st="0" end="0"/>
                                            </p:txEl>
                                          </p:spTgt>
                                        </p:tgtEl>
                                        <p:attrNameLst>
                                          <p:attrName>ppt_x</p:attrName>
                                        </p:attrNameLst>
                                      </p:cBhvr>
                                    </p:anim>
                                    <p:anim from="(-#ppt_h/2)" to="(#ppt_y)" calcmode="lin" valueType="num">
                                      <p:cBhvr>
                                        <p:cTn id="9" dur="1000" fill="hold">
                                          <p:stCondLst>
                                            <p:cond delay="0"/>
                                          </p:stCondLst>
                                        </p:cTn>
                                        <p:tgtEl>
                                          <p:spTgt spid="46">
                                            <p:txEl>
                                              <p:pRg st="0" end="0"/>
                                            </p:txEl>
                                          </p:spTgt>
                                        </p:tgtEl>
                                        <p:attrNameLst>
                                          <p:attrName>ppt_y</p:attrName>
                                        </p:attrNameLst>
                                      </p:cBhvr>
                                    </p:anim>
                                    <p:animRot by="21600000">
                                      <p:cBhvr>
                                        <p:cTn id="10" dur="1000" fill="hold">
                                          <p:stCondLst>
                                            <p:cond delay="0"/>
                                          </p:stCondLst>
                                        </p:cTn>
                                        <p:tgtEl>
                                          <p:spTgt spid="4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261567" y="0"/>
            <a:ext cx="3413760" cy="1293223"/>
          </a:xfrm>
          <a:prstGeom prst="rect">
            <a:avLst/>
          </a:prstGeom>
        </p:spPr>
      </p:pic>
      <p:sp>
        <p:nvSpPr>
          <p:cNvPr id="9" name="ZoneTexte 8"/>
          <p:cNvSpPr txBox="1"/>
          <p:nvPr/>
        </p:nvSpPr>
        <p:spPr>
          <a:xfrm>
            <a:off x="10086486" y="1015331"/>
            <a:ext cx="2105513" cy="369332"/>
          </a:xfrm>
          <a:prstGeom prst="rect">
            <a:avLst/>
          </a:prstGeom>
          <a:noFill/>
        </p:spPr>
        <p:txBody>
          <a:bodyPr wrap="none" rtlCol="0">
            <a:spAutoFit/>
          </a:bodyPr>
          <a:lstStyle/>
          <a:p>
            <a:r>
              <a:rPr lang="fr-FR" dirty="0" smtClean="0"/>
              <a:t>République du Niger</a:t>
            </a:r>
            <a:endParaRPr lang="fr-FR" dirty="0"/>
          </a:p>
        </p:txBody>
      </p:sp>
      <p:pic>
        <p:nvPicPr>
          <p:cNvPr id="10" name="Image 1" descr="C:\Nafissa\Nouveau dossier\Documents\Document de Nafi\IMAGE\iai.nouvo.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14623" y="274319"/>
            <a:ext cx="1678823" cy="741012"/>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a:extLst>
            <a:ext uri="{91240B29-F687-4F45-9708-019B960494DF}">
              <a14:hiddenLine xmlns:a14="http://schemas.microsoft.com/office/drawing/2010/main" xmlns="" w="9525">
                <a:solidFill>
                  <a:srgbClr val="000000"/>
                </a:solidFill>
                <a:miter lim="800000"/>
                <a:headEnd/>
                <a:tailEnd/>
              </a14:hiddenLine>
            </a:ext>
          </a:extLst>
        </p:spPr>
      </p:pic>
      <p:sp>
        <p:nvSpPr>
          <p:cNvPr id="11" name="ZoneTexte 10"/>
          <p:cNvSpPr txBox="1"/>
          <p:nvPr/>
        </p:nvSpPr>
        <p:spPr>
          <a:xfrm>
            <a:off x="1123506" y="1289650"/>
            <a:ext cx="9972282" cy="646331"/>
          </a:xfrm>
          <a:prstGeom prst="rect">
            <a:avLst/>
          </a:prstGeom>
          <a:noFill/>
        </p:spPr>
        <p:txBody>
          <a:bodyPr wrap="none" rtlCol="0">
            <a:spAutoFit/>
          </a:bodyPr>
          <a:lstStyle/>
          <a:p>
            <a:pPr algn="ctr"/>
            <a:r>
              <a:rPr lang="fr-FR" b="1" dirty="0" smtClean="0">
                <a:latin typeface="Times New Roman" pitchFamily="18" charset="0"/>
                <a:cs typeface="Times New Roman" pitchFamily="18" charset="0"/>
              </a:rPr>
              <a:t>PRESENTATION DU MEMOIR DE FIN DE CYCLE</a:t>
            </a:r>
          </a:p>
          <a:p>
            <a:pPr algn="ctr"/>
            <a:r>
              <a:rPr lang="fr-FR" b="1" dirty="0" smtClean="0">
                <a:latin typeface="Times New Roman" pitchFamily="18" charset="0"/>
                <a:cs typeface="Times New Roman" pitchFamily="18" charset="0"/>
              </a:rPr>
              <a:t>EN VUE </a:t>
            </a:r>
            <a:r>
              <a:rPr lang="fr-FR" b="1" dirty="0">
                <a:latin typeface="Times New Roman" pitchFamily="18" charset="0"/>
                <a:cs typeface="Times New Roman" pitchFamily="18" charset="0"/>
              </a:rPr>
              <a:t>DE L’OBTENTION DU DIPLÔME D’INGENIEUR DES TRAVAUX INFORMATIQUES</a:t>
            </a:r>
          </a:p>
        </p:txBody>
      </p:sp>
      <p:sp>
        <p:nvSpPr>
          <p:cNvPr id="12" name="ZoneTexte 11"/>
          <p:cNvSpPr txBox="1"/>
          <p:nvPr/>
        </p:nvSpPr>
        <p:spPr>
          <a:xfrm>
            <a:off x="5354338" y="1870285"/>
            <a:ext cx="1346844" cy="461665"/>
          </a:xfrm>
          <a:prstGeom prst="rect">
            <a:avLst/>
          </a:prstGeom>
          <a:noFill/>
        </p:spPr>
        <p:txBody>
          <a:bodyPr wrap="none" rtlCol="0">
            <a:spAutoFit/>
          </a:bodyPr>
          <a:lstStyle/>
          <a:p>
            <a:pPr algn="ctr"/>
            <a:r>
              <a:rPr lang="fr-FR" sz="2400" b="1" u="sng" dirty="0" smtClean="0">
                <a:latin typeface="Times New Roman" panose="02020603050405020304" pitchFamily="18" charset="0"/>
                <a:cs typeface="Times New Roman" panose="02020603050405020304" pitchFamily="18" charset="0"/>
              </a:rPr>
              <a:t>Thème </a:t>
            </a:r>
            <a:r>
              <a:rPr lang="fr-FR" sz="2400" b="1" dirty="0" smtClean="0">
                <a:latin typeface="Times New Roman" panose="02020603050405020304" pitchFamily="18" charset="0"/>
                <a:cs typeface="Times New Roman" panose="02020603050405020304" pitchFamily="18" charset="0"/>
              </a:rPr>
              <a:t>: </a:t>
            </a:r>
            <a:endParaRPr lang="fr-FR" sz="2400" b="1" dirty="0">
              <a:latin typeface="Times New Roman" panose="02020603050405020304" pitchFamily="18" charset="0"/>
              <a:cs typeface="Times New Roman" panose="02020603050405020304" pitchFamily="18" charset="0"/>
            </a:endParaRPr>
          </a:p>
        </p:txBody>
      </p:sp>
      <p:sp>
        <p:nvSpPr>
          <p:cNvPr id="15" name="Rectangle 14"/>
          <p:cNvSpPr/>
          <p:nvPr/>
        </p:nvSpPr>
        <p:spPr>
          <a:xfrm flipV="1">
            <a:off x="663645" y="2517053"/>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17" name="ZoneTexte 16"/>
          <p:cNvSpPr txBox="1"/>
          <p:nvPr/>
        </p:nvSpPr>
        <p:spPr>
          <a:xfrm>
            <a:off x="738253" y="2453267"/>
            <a:ext cx="10797379" cy="1200329"/>
          </a:xfrm>
          <a:prstGeom prst="rect">
            <a:avLst/>
          </a:prstGeom>
          <a:noFill/>
        </p:spPr>
        <p:txBody>
          <a:bodyPr wrap="none" rtlCol="0">
            <a:spAutoFit/>
          </a:bodyPr>
          <a:lstStyle/>
          <a:p>
            <a:pPr algn="ctr"/>
            <a:r>
              <a:rPr lang="fr-FR" sz="2400" dirty="0" smtClean="0">
                <a:latin typeface="Times New Roman" panose="02020603050405020304" pitchFamily="18" charset="0"/>
                <a:cs typeface="Times New Roman" panose="02020603050405020304" pitchFamily="18" charset="0"/>
              </a:rPr>
              <a:t>« </a:t>
            </a:r>
            <a:r>
              <a:rPr lang="fr-FR" sz="2400" b="1" dirty="0" smtClean="0">
                <a:latin typeface="Times New Roman" panose="02020603050405020304" pitchFamily="18" charset="0"/>
                <a:cs typeface="Times New Roman" panose="02020603050405020304" pitchFamily="18" charset="0"/>
              </a:rPr>
              <a:t>Mise en place d’un système automatisé de gestion des programmations et suivis</a:t>
            </a:r>
          </a:p>
          <a:p>
            <a:pPr algn="ctr"/>
            <a:r>
              <a:rPr lang="fr-FR" sz="2400" b="1" dirty="0" smtClean="0">
                <a:latin typeface="Times New Roman" panose="02020603050405020304" pitchFamily="18" charset="0"/>
                <a:cs typeface="Times New Roman" panose="02020603050405020304" pitchFamily="18" charset="0"/>
              </a:rPr>
              <a:t>des missions d’une Inspection Générale des Services:</a:t>
            </a:r>
          </a:p>
          <a:p>
            <a:pPr algn="ctr"/>
            <a:r>
              <a:rPr lang="fr-FR" sz="2400" b="1" dirty="0" smtClean="0">
                <a:latin typeface="Times New Roman" panose="02020603050405020304" pitchFamily="18" charset="0"/>
                <a:cs typeface="Times New Roman" panose="02020603050405020304" pitchFamily="18" charset="0"/>
              </a:rPr>
              <a:t>  </a:t>
            </a:r>
            <a:r>
              <a:rPr lang="fr-FR" sz="2400" dirty="0" smtClean="0">
                <a:latin typeface="Times New Roman" panose="02020603050405020304" pitchFamily="18" charset="0"/>
                <a:cs typeface="Times New Roman" panose="02020603050405020304" pitchFamily="18" charset="0"/>
              </a:rPr>
              <a:t>cas du Ministère des Finances »</a:t>
            </a:r>
            <a:endParaRPr lang="fr-FR" sz="2400" dirty="0">
              <a:latin typeface="Times New Roman" panose="02020603050405020304" pitchFamily="18" charset="0"/>
              <a:cs typeface="Times New Roman" panose="02020603050405020304" pitchFamily="18" charset="0"/>
            </a:endParaRPr>
          </a:p>
        </p:txBody>
      </p:sp>
      <p:sp>
        <p:nvSpPr>
          <p:cNvPr id="18" name="Rectangle 17"/>
          <p:cNvSpPr/>
          <p:nvPr/>
        </p:nvSpPr>
        <p:spPr>
          <a:xfrm flipV="1">
            <a:off x="663644" y="3529052"/>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
        <p:nvSpPr>
          <p:cNvPr id="19" name="ZoneTexte 18"/>
          <p:cNvSpPr txBox="1"/>
          <p:nvPr/>
        </p:nvSpPr>
        <p:spPr>
          <a:xfrm>
            <a:off x="3181481" y="3574896"/>
            <a:ext cx="5829032" cy="1569660"/>
          </a:xfrm>
          <a:prstGeom prst="rect">
            <a:avLst/>
          </a:prstGeom>
          <a:noFill/>
        </p:spPr>
        <p:txBody>
          <a:bodyPr wrap="none" rtlCol="0">
            <a:spAutoFit/>
          </a:bodyPr>
          <a:lstStyle/>
          <a:p>
            <a:pPr algn="ctr"/>
            <a:r>
              <a:rPr lang="fr-FR" sz="2400" u="sng" dirty="0" smtClean="0">
                <a:latin typeface="Times New Roman" panose="02020603050405020304" pitchFamily="18" charset="0"/>
                <a:cs typeface="Times New Roman" panose="02020603050405020304" pitchFamily="18" charset="0"/>
              </a:rPr>
              <a:t>Présenté par </a:t>
            </a:r>
            <a:r>
              <a:rPr lang="fr-FR" sz="2400" dirty="0" smtClean="0">
                <a:latin typeface="Times New Roman" panose="02020603050405020304" pitchFamily="18" charset="0"/>
                <a:cs typeface="Times New Roman" panose="02020603050405020304" pitchFamily="18" charset="0"/>
              </a:rPr>
              <a:t>:</a:t>
            </a:r>
          </a:p>
          <a:p>
            <a:pPr algn="ctr"/>
            <a:r>
              <a:rPr lang="fr-FR" sz="2400" dirty="0" smtClean="0">
                <a:latin typeface="Times New Roman" panose="02020603050405020304" pitchFamily="18" charset="0"/>
                <a:cs typeface="Times New Roman" panose="02020603050405020304" pitchFamily="18" charset="0"/>
              </a:rPr>
              <a:t>M. </a:t>
            </a:r>
            <a:r>
              <a:rPr lang="fr-FR" sz="2400" dirty="0" err="1" smtClean="0">
                <a:latin typeface="Times New Roman" panose="02020603050405020304" pitchFamily="18" charset="0"/>
                <a:cs typeface="Times New Roman" panose="02020603050405020304" pitchFamily="18" charset="0"/>
              </a:rPr>
              <a:t>Hamadou</a:t>
            </a:r>
            <a:r>
              <a:rPr lang="fr-FR" sz="2400" dirty="0" smtClean="0">
                <a:latin typeface="Times New Roman" panose="02020603050405020304" pitchFamily="18" charset="0"/>
                <a:cs typeface="Times New Roman" panose="02020603050405020304" pitchFamily="18" charset="0"/>
              </a:rPr>
              <a:t> Seydou Abdoul Salam</a:t>
            </a:r>
          </a:p>
          <a:p>
            <a:pPr algn="ctr"/>
            <a:r>
              <a:rPr lang="fr-FR" sz="2400" dirty="0" smtClean="0">
                <a:latin typeface="Times New Roman" panose="02020603050405020304" pitchFamily="18" charset="0"/>
                <a:cs typeface="Times New Roman" panose="02020603050405020304" pitchFamily="18" charset="0"/>
              </a:rPr>
              <a:t>M. Hassane Wankoye Abdourahamane</a:t>
            </a:r>
          </a:p>
          <a:p>
            <a:pPr algn="ctr"/>
            <a:r>
              <a:rPr lang="fr-FR" sz="2400" dirty="0" smtClean="0">
                <a:latin typeface="Times New Roman" panose="02020603050405020304" pitchFamily="18" charset="0"/>
                <a:cs typeface="Times New Roman" panose="02020603050405020304" pitchFamily="18" charset="0"/>
              </a:rPr>
              <a:t>Mlle. Mohamed </a:t>
            </a:r>
            <a:r>
              <a:rPr lang="fr-FR" sz="2400" dirty="0" err="1" smtClean="0">
                <a:latin typeface="Times New Roman" panose="02020603050405020304" pitchFamily="18" charset="0"/>
                <a:cs typeface="Times New Roman" panose="02020603050405020304" pitchFamily="18" charset="0"/>
              </a:rPr>
              <a:t>Tourad</a:t>
            </a:r>
            <a:r>
              <a:rPr lang="fr-FR" sz="2400" dirty="0" smtClean="0">
                <a:latin typeface="Times New Roman" panose="02020603050405020304" pitchFamily="18" charset="0"/>
                <a:cs typeface="Times New Roman" panose="02020603050405020304" pitchFamily="18" charset="0"/>
              </a:rPr>
              <a:t> Moulay Sidi </a:t>
            </a:r>
            <a:r>
              <a:rPr lang="fr-FR" sz="2400" dirty="0" err="1" smtClean="0">
                <a:latin typeface="Times New Roman" panose="02020603050405020304" pitchFamily="18" charset="0"/>
                <a:cs typeface="Times New Roman" panose="02020603050405020304" pitchFamily="18" charset="0"/>
              </a:rPr>
              <a:t>Minatou</a:t>
            </a:r>
            <a:endParaRPr lang="fr-FR" sz="2400"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343047" y="5172028"/>
            <a:ext cx="2001061" cy="400110"/>
          </a:xfrm>
          <a:prstGeom prst="rect">
            <a:avLst/>
          </a:prstGeom>
          <a:noFill/>
        </p:spPr>
        <p:txBody>
          <a:bodyPr wrap="none" rtlCol="0">
            <a:spAutoFit/>
          </a:bodyPr>
          <a:lstStyle/>
          <a:p>
            <a:r>
              <a:rPr lang="fr-FR" sz="2000" b="1" u="sng" dirty="0" smtClean="0">
                <a:solidFill>
                  <a:schemeClr val="bg1"/>
                </a:solidFill>
                <a:latin typeface="Times New Roman" panose="02020603050405020304" pitchFamily="18" charset="0"/>
                <a:cs typeface="Times New Roman" panose="02020603050405020304" pitchFamily="18" charset="0"/>
              </a:rPr>
              <a:t>Maitre de Stage</a:t>
            </a:r>
            <a:r>
              <a:rPr lang="fr-FR" sz="2000" b="1" dirty="0" smtClean="0">
                <a:solidFill>
                  <a:schemeClr val="bg1"/>
                </a:solidFill>
                <a:latin typeface="Times New Roman" panose="02020603050405020304" pitchFamily="18" charset="0"/>
                <a:cs typeface="Times New Roman" panose="02020603050405020304" pitchFamily="18" charset="0"/>
              </a:rPr>
              <a:t>:</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21" name="ZoneTexte 20"/>
          <p:cNvSpPr txBox="1"/>
          <p:nvPr/>
        </p:nvSpPr>
        <p:spPr>
          <a:xfrm>
            <a:off x="10086486" y="5172028"/>
            <a:ext cx="1507529" cy="400110"/>
          </a:xfrm>
          <a:prstGeom prst="rect">
            <a:avLst/>
          </a:prstGeom>
          <a:noFill/>
        </p:spPr>
        <p:txBody>
          <a:bodyPr wrap="none" rtlCol="0">
            <a:spAutoFit/>
          </a:bodyPr>
          <a:lstStyle/>
          <a:p>
            <a:r>
              <a:rPr lang="fr-FR" sz="2000" b="1" u="sng" dirty="0" smtClean="0">
                <a:solidFill>
                  <a:schemeClr val="bg1"/>
                </a:solidFill>
                <a:latin typeface="Times New Roman" panose="02020603050405020304" pitchFamily="18" charset="0"/>
                <a:cs typeface="Times New Roman" panose="02020603050405020304" pitchFamily="18" charset="0"/>
              </a:rPr>
              <a:t>Encadreur</a:t>
            </a:r>
            <a:r>
              <a:rPr lang="fr-FR" sz="2000" b="1" dirty="0" smtClean="0">
                <a:solidFill>
                  <a:schemeClr val="bg1"/>
                </a:solidFill>
                <a:latin typeface="Times New Roman" panose="02020603050405020304" pitchFamily="18" charset="0"/>
                <a:cs typeface="Times New Roman" panose="02020603050405020304" pitchFamily="18" charset="0"/>
              </a:rPr>
              <a:t> :</a:t>
            </a:r>
            <a:endParaRPr lang="fr-FR" sz="2000" b="1" dirty="0">
              <a:solidFill>
                <a:schemeClr val="bg1"/>
              </a:solidFill>
              <a:latin typeface="Times New Roman" panose="02020603050405020304" pitchFamily="18" charset="0"/>
              <a:cs typeface="Times New Roman" panose="02020603050405020304" pitchFamily="18" charset="0"/>
            </a:endParaRPr>
          </a:p>
        </p:txBody>
      </p:sp>
      <p:sp>
        <p:nvSpPr>
          <p:cNvPr id="22" name="ZoneTexte 21"/>
          <p:cNvSpPr txBox="1"/>
          <p:nvPr/>
        </p:nvSpPr>
        <p:spPr>
          <a:xfrm>
            <a:off x="8545649" y="5572138"/>
            <a:ext cx="3704860" cy="707886"/>
          </a:xfrm>
          <a:prstGeom prst="rect">
            <a:avLst/>
          </a:prstGeom>
          <a:noFill/>
        </p:spPr>
        <p:txBody>
          <a:bodyPr wrap="non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Mme ZAKOU Fatima-Zara</a:t>
            </a:r>
          </a:p>
          <a:p>
            <a:pPr algn="ctr"/>
            <a:r>
              <a:rPr lang="fr-FR" sz="2000" dirty="0" smtClean="0">
                <a:solidFill>
                  <a:schemeClr val="bg1"/>
                </a:solidFill>
                <a:latin typeface="Times New Roman" panose="02020603050405020304" pitchFamily="18" charset="0"/>
                <a:cs typeface="Times New Roman" panose="02020603050405020304" pitchFamily="18" charset="0"/>
              </a:rPr>
              <a:t>Inspecteur Générale des Finances</a:t>
            </a:r>
          </a:p>
        </p:txBody>
      </p:sp>
      <p:sp>
        <p:nvSpPr>
          <p:cNvPr id="23" name="ZoneTexte 22"/>
          <p:cNvSpPr txBox="1"/>
          <p:nvPr/>
        </p:nvSpPr>
        <p:spPr>
          <a:xfrm>
            <a:off x="0" y="5637653"/>
            <a:ext cx="3546164" cy="707886"/>
          </a:xfrm>
          <a:prstGeom prst="rect">
            <a:avLst/>
          </a:prstGeom>
          <a:noFill/>
        </p:spPr>
        <p:txBody>
          <a:bodyPr wrap="none" rtlCol="0">
            <a:spAutoFit/>
          </a:bodyPr>
          <a:lstStyle/>
          <a:p>
            <a:pPr algn="ctr"/>
            <a:r>
              <a:rPr lang="fr-FR" sz="2000" dirty="0" smtClean="0">
                <a:solidFill>
                  <a:schemeClr val="bg1"/>
                </a:solidFill>
                <a:latin typeface="Times New Roman" panose="02020603050405020304" pitchFamily="18" charset="0"/>
                <a:cs typeface="Times New Roman" panose="02020603050405020304" pitchFamily="18" charset="0"/>
              </a:rPr>
              <a:t>M. </a:t>
            </a:r>
            <a:r>
              <a:rPr lang="fr-FR" sz="2000" dirty="0" err="1" smtClean="0">
                <a:solidFill>
                  <a:schemeClr val="bg1"/>
                </a:solidFill>
                <a:latin typeface="Times New Roman" panose="02020603050405020304" pitchFamily="18" charset="0"/>
                <a:cs typeface="Times New Roman" panose="02020603050405020304" pitchFamily="18" charset="0"/>
              </a:rPr>
              <a:t>Rabé</a:t>
            </a:r>
            <a:r>
              <a:rPr lang="fr-FR" sz="2000" dirty="0" smtClean="0">
                <a:solidFill>
                  <a:schemeClr val="bg1"/>
                </a:solidFill>
                <a:latin typeface="Times New Roman" panose="02020603050405020304" pitchFamily="18" charset="0"/>
                <a:cs typeface="Times New Roman" panose="02020603050405020304" pitchFamily="18" charset="0"/>
              </a:rPr>
              <a:t> ISSOUFA</a:t>
            </a:r>
          </a:p>
          <a:p>
            <a:pPr algn="ctr"/>
            <a:r>
              <a:rPr lang="fr-FR" sz="2000" dirty="0" smtClean="0">
                <a:solidFill>
                  <a:schemeClr val="bg1"/>
                </a:solidFill>
                <a:latin typeface="Times New Roman" panose="02020603050405020304" pitchFamily="18" charset="0"/>
                <a:cs typeface="Times New Roman" panose="02020603050405020304" pitchFamily="18" charset="0"/>
              </a:rPr>
              <a:t>Ingénieur d’Etat en informatique</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4" name="ZoneTexte 23"/>
          <p:cNvSpPr txBox="1"/>
          <p:nvPr/>
        </p:nvSpPr>
        <p:spPr>
          <a:xfrm>
            <a:off x="4675231" y="6323876"/>
            <a:ext cx="2841532" cy="646331"/>
          </a:xfrm>
          <a:prstGeom prst="rect">
            <a:avLst/>
          </a:prstGeom>
          <a:noFill/>
        </p:spPr>
        <p:txBody>
          <a:bodyPr wrap="square" rtlCol="0">
            <a:spAutoFit/>
          </a:bodyPr>
          <a:lstStyle/>
          <a:p>
            <a:pPr algn="ctr"/>
            <a:r>
              <a:rPr lang="fr-FR" b="1" dirty="0" smtClean="0">
                <a:solidFill>
                  <a:schemeClr val="bg1"/>
                </a:solidFill>
              </a:rPr>
              <a:t>Année Académique:</a:t>
            </a:r>
          </a:p>
          <a:p>
            <a:pPr algn="ctr"/>
            <a:r>
              <a:rPr lang="fr-FR" b="1" dirty="0" smtClean="0">
                <a:solidFill>
                  <a:schemeClr val="bg1"/>
                </a:solidFill>
              </a:rPr>
              <a:t> 2017-2018</a:t>
            </a:r>
            <a:endParaRPr lang="fr-FR" b="1" dirty="0">
              <a:solidFill>
                <a:schemeClr val="bg1"/>
              </a:solidFill>
            </a:endParaRPr>
          </a:p>
        </p:txBody>
      </p:sp>
      <p:sp>
        <p:nvSpPr>
          <p:cNvPr id="25" name="Rectangle 24"/>
          <p:cNvSpPr/>
          <p:nvPr/>
        </p:nvSpPr>
        <p:spPr>
          <a:xfrm flipV="1">
            <a:off x="665920" y="3542910"/>
            <a:ext cx="10864707" cy="4571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3711952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3046263" y="233700"/>
            <a:ext cx="2883305" cy="40011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fr-FR" sz="2000" b="1" cap="all" dirty="0" smtClean="0">
                <a:ln w="0"/>
                <a:effectLst>
                  <a:reflection blurRad="12700" stA="50000" endPos="50000" dist="5000" dir="5400000" sy="-100000" rotWithShape="0"/>
                </a:effectLst>
                <a:latin typeface="Times New Roman" panose="02020603050405020304" pitchFamily="18" charset="0"/>
                <a:cs typeface="Times New Roman" panose="02020603050405020304" pitchFamily="18" charset="0"/>
              </a:rPr>
              <a:t>Etude préalable</a:t>
            </a:r>
            <a:endParaRPr lang="fr-FR" sz="2000" b="1" cap="all" dirty="0">
              <a:ln w="0"/>
              <a:effectLst>
                <a:reflection blurRad="12700" stA="50000" endPos="50000" dist="5000" dir="5400000" sy="-100000" rotWithShape="0"/>
              </a:effectLst>
              <a:latin typeface="Times New Roman" panose="02020603050405020304" pitchFamily="18" charset="0"/>
              <a:cs typeface="Times New Roman" panose="02020603050405020304" pitchFamily="18" charset="0"/>
            </a:endParaRPr>
          </a:p>
        </p:txBody>
      </p:sp>
      <p:sp>
        <p:nvSpPr>
          <p:cNvPr id="6" name="ZoneTexte 5"/>
          <p:cNvSpPr txBox="1"/>
          <p:nvPr/>
        </p:nvSpPr>
        <p:spPr>
          <a:xfrm>
            <a:off x="-783415" y="874762"/>
            <a:ext cx="7201010"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                                                       I. Présentation du centre d’accueil</a:t>
            </a:r>
            <a:endParaRPr lang="fr-FR" sz="2000" dirty="0">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1" name="Arrondir un rectangle avec un coin du même côté 10"/>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6" name="Groupe 15"/>
          <p:cNvGrpSpPr/>
          <p:nvPr/>
        </p:nvGrpSpPr>
        <p:grpSpPr>
          <a:xfrm>
            <a:off x="0" y="3590289"/>
            <a:ext cx="1499943" cy="410215"/>
            <a:chOff x="657439" y="2988629"/>
            <a:chExt cx="1499943"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9" name="Groupe 18"/>
          <p:cNvGrpSpPr/>
          <p:nvPr/>
        </p:nvGrpSpPr>
        <p:grpSpPr>
          <a:xfrm>
            <a:off x="14243" y="2447281"/>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4" name="Groupe 23"/>
          <p:cNvGrpSpPr/>
          <p:nvPr/>
        </p:nvGrpSpPr>
        <p:grpSpPr>
          <a:xfrm>
            <a:off x="28741" y="3018785"/>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30" name="Groupe 29"/>
          <p:cNvGrpSpPr/>
          <p:nvPr/>
        </p:nvGrpSpPr>
        <p:grpSpPr>
          <a:xfrm>
            <a:off x="0" y="1343461"/>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36" name="Groupe 35"/>
          <p:cNvGrpSpPr/>
          <p:nvPr/>
        </p:nvGrpSpPr>
        <p:grpSpPr>
          <a:xfrm>
            <a:off x="0" y="1857364"/>
            <a:ext cx="1153783" cy="410212"/>
            <a:chOff x="0" y="2988635"/>
            <a:chExt cx="1153783" cy="410212"/>
          </a:xfrm>
        </p:grpSpPr>
        <p:sp>
          <p:nvSpPr>
            <p:cNvPr id="37" name="Chevron 36"/>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8"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9" name="Groupe 38"/>
          <p:cNvGrpSpPr/>
          <p:nvPr/>
        </p:nvGrpSpPr>
        <p:grpSpPr>
          <a:xfrm>
            <a:off x="671683" y="1863595"/>
            <a:ext cx="1485700" cy="410215"/>
            <a:chOff x="671682" y="2988629"/>
            <a:chExt cx="1485700" cy="410215"/>
          </a:xfrm>
        </p:grpSpPr>
        <p:sp>
          <p:nvSpPr>
            <p:cNvPr id="40" name="Chevron 3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33" name="Plaque 32"/>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3/38</a:t>
            </a:r>
            <a:endParaRPr lang="fr-FR" dirty="0"/>
          </a:p>
        </p:txBody>
      </p:sp>
      <p:sp>
        <p:nvSpPr>
          <p:cNvPr id="82" name="Rectangle 30">
            <a:extLst>
              <a:ext uri="{FF2B5EF4-FFF2-40B4-BE49-F238E27FC236}">
                <a16:creationId xmlns="" xmlns:a16="http://schemas.microsoft.com/office/drawing/2014/main" id="{DCEFC991-084F-F94E-A5B9-CFEC9142A70B}"/>
              </a:ext>
            </a:extLst>
          </p:cNvPr>
          <p:cNvSpPr/>
          <p:nvPr/>
        </p:nvSpPr>
        <p:spPr>
          <a:xfrm>
            <a:off x="2599169" y="1704053"/>
            <a:ext cx="2345325" cy="4934316"/>
          </a:xfrm>
          <a:custGeom>
            <a:avLst/>
            <a:gdLst>
              <a:gd name="connsiteX0" fmla="*/ 0 w 2006597"/>
              <a:gd name="connsiteY0" fmla="*/ 0 h 4572000"/>
              <a:gd name="connsiteX1" fmla="*/ 2006597 w 2006597"/>
              <a:gd name="connsiteY1" fmla="*/ 0 h 4572000"/>
              <a:gd name="connsiteX2" fmla="*/ 2006597 w 2006597"/>
              <a:gd name="connsiteY2" fmla="*/ 4572000 h 4572000"/>
              <a:gd name="connsiteX3" fmla="*/ 0 w 2006597"/>
              <a:gd name="connsiteY3" fmla="*/ 4572000 h 4572000"/>
              <a:gd name="connsiteX4" fmla="*/ 0 w 2006597"/>
              <a:gd name="connsiteY4" fmla="*/ 0 h 4572000"/>
              <a:gd name="connsiteX0" fmla="*/ 0 w 2267854"/>
              <a:gd name="connsiteY0" fmla="*/ 0 h 4804228"/>
              <a:gd name="connsiteX1" fmla="*/ 2006597 w 2267854"/>
              <a:gd name="connsiteY1" fmla="*/ 0 h 4804228"/>
              <a:gd name="connsiteX2" fmla="*/ 2267854 w 2267854"/>
              <a:gd name="connsiteY2" fmla="*/ 4804228 h 4804228"/>
              <a:gd name="connsiteX3" fmla="*/ 0 w 2267854"/>
              <a:gd name="connsiteY3" fmla="*/ 4572000 h 4804228"/>
              <a:gd name="connsiteX4" fmla="*/ 0 w 2267854"/>
              <a:gd name="connsiteY4" fmla="*/ 0 h 480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854" h="4804228">
                <a:moveTo>
                  <a:pt x="0" y="0"/>
                </a:moveTo>
                <a:lnTo>
                  <a:pt x="2006597" y="0"/>
                </a:lnTo>
                <a:lnTo>
                  <a:pt x="2267854" y="4804228"/>
                </a:lnTo>
                <a:lnTo>
                  <a:pt x="0" y="4572000"/>
                </a:lnTo>
                <a:lnTo>
                  <a:pt x="0" y="0"/>
                </a:lnTo>
                <a:close/>
              </a:path>
            </a:pathLst>
          </a:cu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40">
            <a:extLst>
              <a:ext uri="{FF2B5EF4-FFF2-40B4-BE49-F238E27FC236}">
                <a16:creationId xmlns="" xmlns:a16="http://schemas.microsoft.com/office/drawing/2014/main" id="{8D311E2A-A4AA-054B-8875-D0C3CBC4CD8C}"/>
              </a:ext>
            </a:extLst>
          </p:cNvPr>
          <p:cNvGrpSpPr/>
          <p:nvPr/>
        </p:nvGrpSpPr>
        <p:grpSpPr>
          <a:xfrm>
            <a:off x="2346922" y="1934845"/>
            <a:ext cx="2272376" cy="4572000"/>
            <a:chOff x="3550801" y="1147082"/>
            <a:chExt cx="2006605" cy="4572000"/>
          </a:xfrm>
        </p:grpSpPr>
        <p:sp>
          <p:nvSpPr>
            <p:cNvPr id="84" name="Rectangle 83">
              <a:extLst>
                <a:ext uri="{FF2B5EF4-FFF2-40B4-BE49-F238E27FC236}">
                  <a16:creationId xmlns="" xmlns:a16="http://schemas.microsoft.com/office/drawing/2014/main" id="{5BA5E458-0947-8B44-904D-A55C6EA7B5E1}"/>
                </a:ext>
              </a:extLst>
            </p:cNvPr>
            <p:cNvSpPr/>
            <p:nvPr/>
          </p:nvSpPr>
          <p:spPr>
            <a:xfrm>
              <a:off x="3550804" y="1147082"/>
              <a:ext cx="200660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 xmlns:a16="http://schemas.microsoft.com/office/drawing/2014/main" id="{2C02DCE9-B51E-F64C-9A23-A3FD14342E1F}"/>
                </a:ext>
              </a:extLst>
            </p:cNvPr>
            <p:cNvSpPr/>
            <p:nvPr/>
          </p:nvSpPr>
          <p:spPr>
            <a:xfrm>
              <a:off x="3550801" y="1147083"/>
              <a:ext cx="2006600" cy="3657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43">
              <a:extLst>
                <a:ext uri="{FF2B5EF4-FFF2-40B4-BE49-F238E27FC236}">
                  <a16:creationId xmlns="" xmlns:a16="http://schemas.microsoft.com/office/drawing/2014/main" id="{876097DE-3C7D-0A49-B19A-9CD4F882EE15}"/>
                </a:ext>
              </a:extLst>
            </p:cNvPr>
            <p:cNvCxnSpPr/>
            <p:nvPr/>
          </p:nvCxnSpPr>
          <p:spPr>
            <a:xfrm>
              <a:off x="3550801" y="1696085"/>
              <a:ext cx="2006600" cy="0"/>
            </a:xfrm>
            <a:prstGeom prst="line">
              <a:avLst/>
            </a:prstGeom>
            <a:ln w="28575">
              <a:solidFill>
                <a:srgbClr val="41B0B6"/>
              </a:solidFill>
            </a:ln>
          </p:spPr>
          <p:style>
            <a:lnRef idx="1">
              <a:schemeClr val="accent1"/>
            </a:lnRef>
            <a:fillRef idx="0">
              <a:schemeClr val="accent1"/>
            </a:fillRef>
            <a:effectRef idx="0">
              <a:schemeClr val="accent1"/>
            </a:effectRef>
            <a:fontRef idx="minor">
              <a:schemeClr val="tx1"/>
            </a:fontRef>
          </p:style>
        </p:cxnSp>
        <p:cxnSp>
          <p:nvCxnSpPr>
            <p:cNvPr id="87" name="Straight Connector 44">
              <a:extLst>
                <a:ext uri="{FF2B5EF4-FFF2-40B4-BE49-F238E27FC236}">
                  <a16:creationId xmlns="" xmlns:a16="http://schemas.microsoft.com/office/drawing/2014/main" id="{01BF8934-E92C-084C-B62C-4324634D1806}"/>
                </a:ext>
              </a:extLst>
            </p:cNvPr>
            <p:cNvCxnSpPr/>
            <p:nvPr/>
          </p:nvCxnSpPr>
          <p:spPr>
            <a:xfrm>
              <a:off x="3550801" y="1629410"/>
              <a:ext cx="20066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8" name="Group 45">
            <a:extLst>
              <a:ext uri="{FF2B5EF4-FFF2-40B4-BE49-F238E27FC236}">
                <a16:creationId xmlns="" xmlns:a16="http://schemas.microsoft.com/office/drawing/2014/main" id="{A1D8EB73-B343-5A49-9A69-7A1CC194896A}"/>
              </a:ext>
            </a:extLst>
          </p:cNvPr>
          <p:cNvGrpSpPr/>
          <p:nvPr/>
        </p:nvGrpSpPr>
        <p:grpSpPr>
          <a:xfrm>
            <a:off x="2982743" y="0"/>
            <a:ext cx="975082" cy="2333918"/>
            <a:chOff x="1213628" y="-602562"/>
            <a:chExt cx="975082" cy="2333918"/>
          </a:xfrm>
        </p:grpSpPr>
        <p:cxnSp>
          <p:nvCxnSpPr>
            <p:cNvPr id="89" name="Straight Connector 46">
              <a:extLst>
                <a:ext uri="{FF2B5EF4-FFF2-40B4-BE49-F238E27FC236}">
                  <a16:creationId xmlns="" xmlns:a16="http://schemas.microsoft.com/office/drawing/2014/main" id="{900D4C5A-8F4A-2147-AE16-AEAC4D16CBAB}"/>
                </a:ext>
              </a:extLst>
            </p:cNvPr>
            <p:cNvCxnSpPr/>
            <p:nvPr/>
          </p:nvCxnSpPr>
          <p:spPr>
            <a:xfrm>
              <a:off x="1698626" y="-602562"/>
              <a:ext cx="0" cy="1280160"/>
            </a:xfrm>
            <a:prstGeom prst="line">
              <a:avLst/>
            </a:prstGeom>
            <a:ln w="28575">
              <a:solidFill>
                <a:schemeClr val="tx1">
                  <a:lumMod val="50000"/>
                  <a:lumOff val="5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pic>
          <p:nvPicPr>
            <p:cNvPr id="90" name="Picture 47">
              <a:extLst>
                <a:ext uri="{FF2B5EF4-FFF2-40B4-BE49-F238E27FC236}">
                  <a16:creationId xmlns="" xmlns:a16="http://schemas.microsoft.com/office/drawing/2014/main" id="{910D47C4-8C51-6749-AF19-8AADA211619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213628" y="622438"/>
              <a:ext cx="975082" cy="1108918"/>
            </a:xfrm>
            <a:prstGeom prst="rect">
              <a:avLst/>
            </a:prstGeom>
          </p:spPr>
        </p:pic>
      </p:grpSp>
      <p:sp>
        <p:nvSpPr>
          <p:cNvPr id="92" name="TextBox 49">
            <a:extLst>
              <a:ext uri="{FF2B5EF4-FFF2-40B4-BE49-F238E27FC236}">
                <a16:creationId xmlns="" xmlns:a16="http://schemas.microsoft.com/office/drawing/2014/main" id="{7B5FCF97-F48F-E04F-841D-AFBAED05F2AC}"/>
              </a:ext>
            </a:extLst>
          </p:cNvPr>
          <p:cNvSpPr txBox="1"/>
          <p:nvPr/>
        </p:nvSpPr>
        <p:spPr>
          <a:xfrm>
            <a:off x="2457421" y="3432389"/>
            <a:ext cx="1767750" cy="830997"/>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Ministère des Finances</a:t>
            </a:r>
            <a:endParaRPr lang="en-US" sz="2400" b="1" dirty="0">
              <a:solidFill>
                <a:srgbClr val="41B0B6"/>
              </a:solidFill>
              <a:latin typeface="Avenir Next" panose="020B0503020202020204" pitchFamily="34" charset="0"/>
            </a:endParaRPr>
          </a:p>
        </p:txBody>
      </p:sp>
      <p:sp>
        <p:nvSpPr>
          <p:cNvPr id="93" name="Rectangle 92">
            <a:extLst>
              <a:ext uri="{FF2B5EF4-FFF2-40B4-BE49-F238E27FC236}">
                <a16:creationId xmlns="" xmlns:a16="http://schemas.microsoft.com/office/drawing/2014/main" id="{4468773A-355F-224A-A1E7-4DC7DED910FF}"/>
              </a:ext>
            </a:extLst>
          </p:cNvPr>
          <p:cNvSpPr/>
          <p:nvPr/>
        </p:nvSpPr>
        <p:spPr>
          <a:xfrm>
            <a:off x="2472388" y="4475578"/>
            <a:ext cx="2099613" cy="830997"/>
          </a:xfrm>
          <a:prstGeom prst="rect">
            <a:avLst/>
          </a:prstGeom>
        </p:spPr>
        <p:txBody>
          <a:bodyPr wrap="square">
            <a:spAutoFit/>
          </a:bodyPr>
          <a:lstStyle/>
          <a:p>
            <a:pPr marL="285750" indent="-285750">
              <a:buFont typeface="Arial" panose="020B0604020202020204" pitchFamily="34" charset="0"/>
              <a:buChar char="•"/>
            </a:pPr>
            <a:r>
              <a:rPr lang="fr-FR" sz="1200" dirty="0" smtClean="0">
                <a:latin typeface="Times New Roman" pitchFamily="18" charset="0"/>
                <a:cs typeface="Times New Roman" pitchFamily="18" charset="0"/>
              </a:rPr>
              <a:t>L’administration centrale  </a:t>
            </a:r>
          </a:p>
          <a:p>
            <a:pPr marL="285750" indent="-285750">
              <a:buFont typeface="Arial" panose="020B0604020202020204" pitchFamily="34" charset="0"/>
              <a:buChar char="•"/>
            </a:pPr>
            <a:r>
              <a:rPr lang="fr-FR" sz="1200" dirty="0" smtClean="0">
                <a:latin typeface="Times New Roman" pitchFamily="18" charset="0"/>
                <a:cs typeface="Times New Roman" pitchFamily="18" charset="0"/>
              </a:rPr>
              <a:t>Les Services Techniques Déconcentrés et </a:t>
            </a:r>
          </a:p>
          <a:p>
            <a:pPr marL="285750" indent="-285750"/>
            <a:r>
              <a:rPr lang="fr-FR" sz="1200" dirty="0" smtClean="0">
                <a:latin typeface="Times New Roman" pitchFamily="18" charset="0"/>
                <a:cs typeface="Times New Roman" pitchFamily="18" charset="0"/>
              </a:rPr>
              <a:t>      Les Services Décentralisés  </a:t>
            </a:r>
            <a:endParaRPr lang="fr-FR" sz="1200" dirty="0">
              <a:latin typeface="Times New Roman" pitchFamily="18" charset="0"/>
              <a:cs typeface="Times New Roman" pitchFamily="18" charset="0"/>
            </a:endParaRPr>
          </a:p>
        </p:txBody>
      </p:sp>
      <p:grpSp>
        <p:nvGrpSpPr>
          <p:cNvPr id="94" name="Group 51">
            <a:extLst>
              <a:ext uri="{FF2B5EF4-FFF2-40B4-BE49-F238E27FC236}">
                <a16:creationId xmlns="" xmlns:a16="http://schemas.microsoft.com/office/drawing/2014/main" id="{C05334D1-9A08-D649-BFBE-4A96D742FB55}"/>
              </a:ext>
            </a:extLst>
          </p:cNvPr>
          <p:cNvGrpSpPr/>
          <p:nvPr/>
        </p:nvGrpSpPr>
        <p:grpSpPr>
          <a:xfrm>
            <a:off x="3084950" y="4242583"/>
            <a:ext cx="412801" cy="79786"/>
            <a:chOff x="4046879" y="2995611"/>
            <a:chExt cx="722558" cy="139656"/>
          </a:xfrm>
          <a:solidFill>
            <a:srgbClr val="41B0B6"/>
          </a:solidFill>
        </p:grpSpPr>
        <p:sp>
          <p:nvSpPr>
            <p:cNvPr id="95" name="Oval 52">
              <a:extLst>
                <a:ext uri="{FF2B5EF4-FFF2-40B4-BE49-F238E27FC236}">
                  <a16:creationId xmlns="" xmlns:a16="http://schemas.microsoft.com/office/drawing/2014/main" id="{AAE172B9-A631-EA42-83B3-A5C7ED3FA82B}"/>
                </a:ext>
              </a:extLst>
            </p:cNvPr>
            <p:cNvSpPr/>
            <p:nvPr/>
          </p:nvSpPr>
          <p:spPr>
            <a:xfrm>
              <a:off x="404687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53">
              <a:extLst>
                <a:ext uri="{FF2B5EF4-FFF2-40B4-BE49-F238E27FC236}">
                  <a16:creationId xmlns="" xmlns:a16="http://schemas.microsoft.com/office/drawing/2014/main" id="{58BB7A42-318E-5C44-A41E-7C5B4C867233}"/>
                </a:ext>
              </a:extLst>
            </p:cNvPr>
            <p:cNvSpPr/>
            <p:nvPr/>
          </p:nvSpPr>
          <p:spPr>
            <a:xfrm>
              <a:off x="4192604"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54">
              <a:extLst>
                <a:ext uri="{FF2B5EF4-FFF2-40B4-BE49-F238E27FC236}">
                  <a16:creationId xmlns="" xmlns:a16="http://schemas.microsoft.com/office/drawing/2014/main" id="{624AB50F-03C6-4B44-8A14-BB68FBE3B203}"/>
                </a:ext>
              </a:extLst>
            </p:cNvPr>
            <p:cNvSpPr/>
            <p:nvPr/>
          </p:nvSpPr>
          <p:spPr>
            <a:xfrm>
              <a:off x="4338329" y="2995611"/>
              <a:ext cx="139656" cy="1396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55">
              <a:extLst>
                <a:ext uri="{FF2B5EF4-FFF2-40B4-BE49-F238E27FC236}">
                  <a16:creationId xmlns="" xmlns:a16="http://schemas.microsoft.com/office/drawing/2014/main" id="{0AFBC869-C883-FE42-83AC-ECCAEE996DC3}"/>
                </a:ext>
              </a:extLst>
            </p:cNvPr>
            <p:cNvSpPr/>
            <p:nvPr/>
          </p:nvSpPr>
          <p:spPr>
            <a:xfrm>
              <a:off x="454369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56">
              <a:extLst>
                <a:ext uri="{FF2B5EF4-FFF2-40B4-BE49-F238E27FC236}">
                  <a16:creationId xmlns="" xmlns:a16="http://schemas.microsoft.com/office/drawing/2014/main" id="{96A6E5B3-18D2-9543-BCC1-8C29149E2E38}"/>
                </a:ext>
              </a:extLst>
            </p:cNvPr>
            <p:cNvSpPr/>
            <p:nvPr/>
          </p:nvSpPr>
          <p:spPr>
            <a:xfrm>
              <a:off x="4689426"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30">
            <a:extLst>
              <a:ext uri="{FF2B5EF4-FFF2-40B4-BE49-F238E27FC236}">
                <a16:creationId xmlns="" xmlns:a16="http://schemas.microsoft.com/office/drawing/2014/main" id="{DCEFC991-084F-F94E-A5B9-CFEC9142A70B}"/>
              </a:ext>
            </a:extLst>
          </p:cNvPr>
          <p:cNvSpPr/>
          <p:nvPr/>
        </p:nvSpPr>
        <p:spPr>
          <a:xfrm>
            <a:off x="5689211" y="1923684"/>
            <a:ext cx="2345325" cy="4934316"/>
          </a:xfrm>
          <a:custGeom>
            <a:avLst/>
            <a:gdLst>
              <a:gd name="connsiteX0" fmla="*/ 0 w 2006597"/>
              <a:gd name="connsiteY0" fmla="*/ 0 h 4572000"/>
              <a:gd name="connsiteX1" fmla="*/ 2006597 w 2006597"/>
              <a:gd name="connsiteY1" fmla="*/ 0 h 4572000"/>
              <a:gd name="connsiteX2" fmla="*/ 2006597 w 2006597"/>
              <a:gd name="connsiteY2" fmla="*/ 4572000 h 4572000"/>
              <a:gd name="connsiteX3" fmla="*/ 0 w 2006597"/>
              <a:gd name="connsiteY3" fmla="*/ 4572000 h 4572000"/>
              <a:gd name="connsiteX4" fmla="*/ 0 w 2006597"/>
              <a:gd name="connsiteY4" fmla="*/ 0 h 4572000"/>
              <a:gd name="connsiteX0" fmla="*/ 0 w 2267854"/>
              <a:gd name="connsiteY0" fmla="*/ 0 h 4804228"/>
              <a:gd name="connsiteX1" fmla="*/ 2006597 w 2267854"/>
              <a:gd name="connsiteY1" fmla="*/ 0 h 4804228"/>
              <a:gd name="connsiteX2" fmla="*/ 2267854 w 2267854"/>
              <a:gd name="connsiteY2" fmla="*/ 4804228 h 4804228"/>
              <a:gd name="connsiteX3" fmla="*/ 0 w 2267854"/>
              <a:gd name="connsiteY3" fmla="*/ 4572000 h 4804228"/>
              <a:gd name="connsiteX4" fmla="*/ 0 w 2267854"/>
              <a:gd name="connsiteY4" fmla="*/ 0 h 480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854" h="4804228">
                <a:moveTo>
                  <a:pt x="0" y="0"/>
                </a:moveTo>
                <a:lnTo>
                  <a:pt x="2006597" y="0"/>
                </a:lnTo>
                <a:lnTo>
                  <a:pt x="2267854" y="4804228"/>
                </a:lnTo>
                <a:lnTo>
                  <a:pt x="0" y="4572000"/>
                </a:lnTo>
                <a:lnTo>
                  <a:pt x="0" y="0"/>
                </a:lnTo>
                <a:close/>
              </a:path>
            </a:pathLst>
          </a:cu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40">
            <a:extLst>
              <a:ext uri="{FF2B5EF4-FFF2-40B4-BE49-F238E27FC236}">
                <a16:creationId xmlns="" xmlns:a16="http://schemas.microsoft.com/office/drawing/2014/main" id="{8D311E2A-A4AA-054B-8875-D0C3CBC4CD8C}"/>
              </a:ext>
            </a:extLst>
          </p:cNvPr>
          <p:cNvGrpSpPr/>
          <p:nvPr/>
        </p:nvGrpSpPr>
        <p:grpSpPr>
          <a:xfrm>
            <a:off x="5421197" y="1888581"/>
            <a:ext cx="2319672" cy="4572000"/>
            <a:chOff x="3550801" y="1147082"/>
            <a:chExt cx="2006605" cy="4572000"/>
          </a:xfrm>
        </p:grpSpPr>
        <p:sp>
          <p:nvSpPr>
            <p:cNvPr id="120" name="Rectangle 119">
              <a:extLst>
                <a:ext uri="{FF2B5EF4-FFF2-40B4-BE49-F238E27FC236}">
                  <a16:creationId xmlns="" xmlns:a16="http://schemas.microsoft.com/office/drawing/2014/main" id="{5BA5E458-0947-8B44-904D-A55C6EA7B5E1}"/>
                </a:ext>
              </a:extLst>
            </p:cNvPr>
            <p:cNvSpPr/>
            <p:nvPr/>
          </p:nvSpPr>
          <p:spPr>
            <a:xfrm>
              <a:off x="3550804" y="1147082"/>
              <a:ext cx="200660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 xmlns:a16="http://schemas.microsoft.com/office/drawing/2014/main" id="{2C02DCE9-B51E-F64C-9A23-A3FD14342E1F}"/>
                </a:ext>
              </a:extLst>
            </p:cNvPr>
            <p:cNvSpPr/>
            <p:nvPr/>
          </p:nvSpPr>
          <p:spPr>
            <a:xfrm>
              <a:off x="3550801" y="1147083"/>
              <a:ext cx="2006600" cy="3657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43">
              <a:extLst>
                <a:ext uri="{FF2B5EF4-FFF2-40B4-BE49-F238E27FC236}">
                  <a16:creationId xmlns="" xmlns:a16="http://schemas.microsoft.com/office/drawing/2014/main" id="{876097DE-3C7D-0A49-B19A-9CD4F882EE15}"/>
                </a:ext>
              </a:extLst>
            </p:cNvPr>
            <p:cNvCxnSpPr/>
            <p:nvPr/>
          </p:nvCxnSpPr>
          <p:spPr>
            <a:xfrm>
              <a:off x="3550801" y="1696085"/>
              <a:ext cx="2006600" cy="0"/>
            </a:xfrm>
            <a:prstGeom prst="line">
              <a:avLst/>
            </a:prstGeom>
            <a:ln w="28575">
              <a:solidFill>
                <a:srgbClr val="41B0B6"/>
              </a:solidFill>
            </a:ln>
          </p:spPr>
          <p:style>
            <a:lnRef idx="1">
              <a:schemeClr val="accent1"/>
            </a:lnRef>
            <a:fillRef idx="0">
              <a:schemeClr val="accent1"/>
            </a:fillRef>
            <a:effectRef idx="0">
              <a:schemeClr val="accent1"/>
            </a:effectRef>
            <a:fontRef idx="minor">
              <a:schemeClr val="tx1"/>
            </a:fontRef>
          </p:style>
        </p:cxnSp>
        <p:cxnSp>
          <p:nvCxnSpPr>
            <p:cNvPr id="123" name="Straight Connector 44">
              <a:extLst>
                <a:ext uri="{FF2B5EF4-FFF2-40B4-BE49-F238E27FC236}">
                  <a16:creationId xmlns="" xmlns:a16="http://schemas.microsoft.com/office/drawing/2014/main" id="{01BF8934-E92C-084C-B62C-4324634D1806}"/>
                </a:ext>
              </a:extLst>
            </p:cNvPr>
            <p:cNvCxnSpPr/>
            <p:nvPr/>
          </p:nvCxnSpPr>
          <p:spPr>
            <a:xfrm>
              <a:off x="3550801" y="1629410"/>
              <a:ext cx="20066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24" name="Group 45">
            <a:extLst>
              <a:ext uri="{FF2B5EF4-FFF2-40B4-BE49-F238E27FC236}">
                <a16:creationId xmlns="" xmlns:a16="http://schemas.microsoft.com/office/drawing/2014/main" id="{A1D8EB73-B343-5A49-9A69-7A1CC194896A}"/>
              </a:ext>
            </a:extLst>
          </p:cNvPr>
          <p:cNvGrpSpPr/>
          <p:nvPr/>
        </p:nvGrpSpPr>
        <p:grpSpPr>
          <a:xfrm>
            <a:off x="6009721" y="0"/>
            <a:ext cx="975082" cy="2333918"/>
            <a:chOff x="1213628" y="-602562"/>
            <a:chExt cx="975082" cy="2333918"/>
          </a:xfrm>
        </p:grpSpPr>
        <p:cxnSp>
          <p:nvCxnSpPr>
            <p:cNvPr id="125" name="Straight Connector 46">
              <a:extLst>
                <a:ext uri="{FF2B5EF4-FFF2-40B4-BE49-F238E27FC236}">
                  <a16:creationId xmlns="" xmlns:a16="http://schemas.microsoft.com/office/drawing/2014/main" id="{900D4C5A-8F4A-2147-AE16-AEAC4D16CBAB}"/>
                </a:ext>
              </a:extLst>
            </p:cNvPr>
            <p:cNvCxnSpPr/>
            <p:nvPr/>
          </p:nvCxnSpPr>
          <p:spPr>
            <a:xfrm>
              <a:off x="1698626" y="-602562"/>
              <a:ext cx="0" cy="1280160"/>
            </a:xfrm>
            <a:prstGeom prst="line">
              <a:avLst/>
            </a:prstGeom>
            <a:ln w="28575">
              <a:solidFill>
                <a:schemeClr val="tx1">
                  <a:lumMod val="50000"/>
                  <a:lumOff val="5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pic>
          <p:nvPicPr>
            <p:cNvPr id="126" name="Picture 47">
              <a:extLst>
                <a:ext uri="{FF2B5EF4-FFF2-40B4-BE49-F238E27FC236}">
                  <a16:creationId xmlns="" xmlns:a16="http://schemas.microsoft.com/office/drawing/2014/main" id="{910D47C4-8C51-6749-AF19-8AADA211619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213628" y="622438"/>
              <a:ext cx="975082" cy="1108918"/>
            </a:xfrm>
            <a:prstGeom prst="rect">
              <a:avLst/>
            </a:prstGeom>
          </p:spPr>
        </p:pic>
      </p:grpSp>
      <p:sp>
        <p:nvSpPr>
          <p:cNvPr id="128" name="TextBox 49">
            <a:extLst>
              <a:ext uri="{FF2B5EF4-FFF2-40B4-BE49-F238E27FC236}">
                <a16:creationId xmlns="" xmlns:a16="http://schemas.microsoft.com/office/drawing/2014/main" id="{7B5FCF97-F48F-E04F-841D-AFBAED05F2AC}"/>
              </a:ext>
            </a:extLst>
          </p:cNvPr>
          <p:cNvSpPr txBox="1"/>
          <p:nvPr/>
        </p:nvSpPr>
        <p:spPr>
          <a:xfrm>
            <a:off x="5468633" y="3449186"/>
            <a:ext cx="2083049" cy="1200329"/>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Direction de </a:t>
            </a:r>
            <a:r>
              <a:rPr lang="fr-FR" sz="2400" dirty="0" smtClean="0">
                <a:latin typeface="Times New Roman" pitchFamily="18" charset="0"/>
                <a:cs typeface="Times New Roman" pitchFamily="18" charset="0"/>
              </a:rPr>
              <a:t>l’Informatique </a:t>
            </a:r>
            <a:r>
              <a:rPr lang="fr-FR" sz="2400" dirty="0" smtClean="0">
                <a:latin typeface="Times New Roman" pitchFamily="18" charset="0"/>
                <a:cs typeface="Times New Roman" pitchFamily="18" charset="0"/>
              </a:rPr>
              <a:t>F</a:t>
            </a:r>
            <a:r>
              <a:rPr lang="fr-FR" sz="2400" dirty="0" smtClean="0">
                <a:latin typeface="Times New Roman" pitchFamily="18" charset="0"/>
                <a:cs typeface="Times New Roman" pitchFamily="18" charset="0"/>
              </a:rPr>
              <a:t>inancière</a:t>
            </a:r>
            <a:endParaRPr lang="en-US" sz="2400" b="1" dirty="0">
              <a:solidFill>
                <a:srgbClr val="41B0B6"/>
              </a:solidFill>
              <a:latin typeface="Avenir Next" panose="020B0503020202020204" pitchFamily="34" charset="0"/>
            </a:endParaRPr>
          </a:p>
        </p:txBody>
      </p:sp>
      <p:grpSp>
        <p:nvGrpSpPr>
          <p:cNvPr id="130" name="Group 51">
            <a:extLst>
              <a:ext uri="{FF2B5EF4-FFF2-40B4-BE49-F238E27FC236}">
                <a16:creationId xmlns="" xmlns:a16="http://schemas.microsoft.com/office/drawing/2014/main" id="{C05334D1-9A08-D649-BFBE-4A96D742FB55}"/>
              </a:ext>
            </a:extLst>
          </p:cNvPr>
          <p:cNvGrpSpPr/>
          <p:nvPr/>
        </p:nvGrpSpPr>
        <p:grpSpPr>
          <a:xfrm>
            <a:off x="6443004" y="4669285"/>
            <a:ext cx="412801" cy="79786"/>
            <a:chOff x="4046879" y="2995611"/>
            <a:chExt cx="722558" cy="139656"/>
          </a:xfrm>
          <a:solidFill>
            <a:srgbClr val="41B0B6"/>
          </a:solidFill>
        </p:grpSpPr>
        <p:sp>
          <p:nvSpPr>
            <p:cNvPr id="131" name="Oval 52">
              <a:extLst>
                <a:ext uri="{FF2B5EF4-FFF2-40B4-BE49-F238E27FC236}">
                  <a16:creationId xmlns="" xmlns:a16="http://schemas.microsoft.com/office/drawing/2014/main" id="{AAE172B9-A631-EA42-83B3-A5C7ED3FA82B}"/>
                </a:ext>
              </a:extLst>
            </p:cNvPr>
            <p:cNvSpPr/>
            <p:nvPr/>
          </p:nvSpPr>
          <p:spPr>
            <a:xfrm>
              <a:off x="404687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53">
              <a:extLst>
                <a:ext uri="{FF2B5EF4-FFF2-40B4-BE49-F238E27FC236}">
                  <a16:creationId xmlns="" xmlns:a16="http://schemas.microsoft.com/office/drawing/2014/main" id="{58BB7A42-318E-5C44-A41E-7C5B4C867233}"/>
                </a:ext>
              </a:extLst>
            </p:cNvPr>
            <p:cNvSpPr/>
            <p:nvPr/>
          </p:nvSpPr>
          <p:spPr>
            <a:xfrm>
              <a:off x="4192604"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54">
              <a:extLst>
                <a:ext uri="{FF2B5EF4-FFF2-40B4-BE49-F238E27FC236}">
                  <a16:creationId xmlns="" xmlns:a16="http://schemas.microsoft.com/office/drawing/2014/main" id="{624AB50F-03C6-4B44-8A14-BB68FBE3B203}"/>
                </a:ext>
              </a:extLst>
            </p:cNvPr>
            <p:cNvSpPr/>
            <p:nvPr/>
          </p:nvSpPr>
          <p:spPr>
            <a:xfrm>
              <a:off x="4338329" y="2995611"/>
              <a:ext cx="139656" cy="1396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55">
              <a:extLst>
                <a:ext uri="{FF2B5EF4-FFF2-40B4-BE49-F238E27FC236}">
                  <a16:creationId xmlns="" xmlns:a16="http://schemas.microsoft.com/office/drawing/2014/main" id="{0AFBC869-C883-FE42-83AC-ECCAEE996DC3}"/>
                </a:ext>
              </a:extLst>
            </p:cNvPr>
            <p:cNvSpPr/>
            <p:nvPr/>
          </p:nvSpPr>
          <p:spPr>
            <a:xfrm>
              <a:off x="454369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56">
              <a:extLst>
                <a:ext uri="{FF2B5EF4-FFF2-40B4-BE49-F238E27FC236}">
                  <a16:creationId xmlns="" xmlns:a16="http://schemas.microsoft.com/office/drawing/2014/main" id="{96A6E5B3-18D2-9543-BCC1-8C29149E2E38}"/>
                </a:ext>
              </a:extLst>
            </p:cNvPr>
            <p:cNvSpPr/>
            <p:nvPr/>
          </p:nvSpPr>
          <p:spPr>
            <a:xfrm>
              <a:off x="4689426"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6" name="Picture 80">
            <a:extLst>
              <a:ext uri="{FF2B5EF4-FFF2-40B4-BE49-F238E27FC236}">
                <a16:creationId xmlns="" xmlns:a16="http://schemas.microsoft.com/office/drawing/2014/main" id="{9AC1EA3D-662D-8F4D-AE09-DFB3A9740D56}"/>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 xmlns:a14="http://schemas.microsoft.com/office/drawing/2010/main" val="0"/>
              </a:ext>
            </a:extLst>
          </a:blip>
          <a:srcRect l="51399" t="76177" r="27266" b="-2635"/>
          <a:stretch/>
        </p:blipFill>
        <p:spPr>
          <a:xfrm>
            <a:off x="6331974" y="2787931"/>
            <a:ext cx="740206" cy="748104"/>
          </a:xfrm>
          <a:prstGeom prst="rect">
            <a:avLst/>
          </a:prstGeom>
        </p:spPr>
      </p:pic>
      <p:sp>
        <p:nvSpPr>
          <p:cNvPr id="138" name="Rectangle 30">
            <a:extLst>
              <a:ext uri="{FF2B5EF4-FFF2-40B4-BE49-F238E27FC236}">
                <a16:creationId xmlns="" xmlns:a16="http://schemas.microsoft.com/office/drawing/2014/main" id="{DCEFC991-084F-F94E-A5B9-CFEC9142A70B}"/>
              </a:ext>
            </a:extLst>
          </p:cNvPr>
          <p:cNvSpPr/>
          <p:nvPr/>
        </p:nvSpPr>
        <p:spPr>
          <a:xfrm>
            <a:off x="8605831" y="1938417"/>
            <a:ext cx="2345325" cy="4934316"/>
          </a:xfrm>
          <a:custGeom>
            <a:avLst/>
            <a:gdLst>
              <a:gd name="connsiteX0" fmla="*/ 0 w 2006597"/>
              <a:gd name="connsiteY0" fmla="*/ 0 h 4572000"/>
              <a:gd name="connsiteX1" fmla="*/ 2006597 w 2006597"/>
              <a:gd name="connsiteY1" fmla="*/ 0 h 4572000"/>
              <a:gd name="connsiteX2" fmla="*/ 2006597 w 2006597"/>
              <a:gd name="connsiteY2" fmla="*/ 4572000 h 4572000"/>
              <a:gd name="connsiteX3" fmla="*/ 0 w 2006597"/>
              <a:gd name="connsiteY3" fmla="*/ 4572000 h 4572000"/>
              <a:gd name="connsiteX4" fmla="*/ 0 w 2006597"/>
              <a:gd name="connsiteY4" fmla="*/ 0 h 4572000"/>
              <a:gd name="connsiteX0" fmla="*/ 0 w 2267854"/>
              <a:gd name="connsiteY0" fmla="*/ 0 h 4804228"/>
              <a:gd name="connsiteX1" fmla="*/ 2006597 w 2267854"/>
              <a:gd name="connsiteY1" fmla="*/ 0 h 4804228"/>
              <a:gd name="connsiteX2" fmla="*/ 2267854 w 2267854"/>
              <a:gd name="connsiteY2" fmla="*/ 4804228 h 4804228"/>
              <a:gd name="connsiteX3" fmla="*/ 0 w 2267854"/>
              <a:gd name="connsiteY3" fmla="*/ 4572000 h 4804228"/>
              <a:gd name="connsiteX4" fmla="*/ 0 w 2267854"/>
              <a:gd name="connsiteY4" fmla="*/ 0 h 480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854" h="4804228">
                <a:moveTo>
                  <a:pt x="0" y="0"/>
                </a:moveTo>
                <a:lnTo>
                  <a:pt x="2006597" y="0"/>
                </a:lnTo>
                <a:lnTo>
                  <a:pt x="2267854" y="4804228"/>
                </a:lnTo>
                <a:lnTo>
                  <a:pt x="0" y="4572000"/>
                </a:lnTo>
                <a:lnTo>
                  <a:pt x="0" y="0"/>
                </a:lnTo>
                <a:close/>
              </a:path>
            </a:pathLst>
          </a:cu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40">
            <a:extLst>
              <a:ext uri="{FF2B5EF4-FFF2-40B4-BE49-F238E27FC236}">
                <a16:creationId xmlns="" xmlns:a16="http://schemas.microsoft.com/office/drawing/2014/main" id="{8D311E2A-A4AA-054B-8875-D0C3CBC4CD8C}"/>
              </a:ext>
            </a:extLst>
          </p:cNvPr>
          <p:cNvGrpSpPr/>
          <p:nvPr/>
        </p:nvGrpSpPr>
        <p:grpSpPr>
          <a:xfrm>
            <a:off x="8605831" y="1934845"/>
            <a:ext cx="2006600" cy="4572000"/>
            <a:chOff x="3550801" y="1147082"/>
            <a:chExt cx="2006605" cy="4572000"/>
          </a:xfrm>
        </p:grpSpPr>
        <p:sp>
          <p:nvSpPr>
            <p:cNvPr id="140" name="Rectangle 139">
              <a:extLst>
                <a:ext uri="{FF2B5EF4-FFF2-40B4-BE49-F238E27FC236}">
                  <a16:creationId xmlns="" xmlns:a16="http://schemas.microsoft.com/office/drawing/2014/main" id="{5BA5E458-0947-8B44-904D-A55C6EA7B5E1}"/>
                </a:ext>
              </a:extLst>
            </p:cNvPr>
            <p:cNvSpPr/>
            <p:nvPr/>
          </p:nvSpPr>
          <p:spPr>
            <a:xfrm>
              <a:off x="3550804" y="1147082"/>
              <a:ext cx="200660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 xmlns:a16="http://schemas.microsoft.com/office/drawing/2014/main" id="{2C02DCE9-B51E-F64C-9A23-A3FD14342E1F}"/>
                </a:ext>
              </a:extLst>
            </p:cNvPr>
            <p:cNvSpPr/>
            <p:nvPr/>
          </p:nvSpPr>
          <p:spPr>
            <a:xfrm>
              <a:off x="3550801" y="1147083"/>
              <a:ext cx="2006600" cy="3657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43">
              <a:extLst>
                <a:ext uri="{FF2B5EF4-FFF2-40B4-BE49-F238E27FC236}">
                  <a16:creationId xmlns="" xmlns:a16="http://schemas.microsoft.com/office/drawing/2014/main" id="{876097DE-3C7D-0A49-B19A-9CD4F882EE15}"/>
                </a:ext>
              </a:extLst>
            </p:cNvPr>
            <p:cNvCxnSpPr/>
            <p:nvPr/>
          </p:nvCxnSpPr>
          <p:spPr>
            <a:xfrm>
              <a:off x="3550801" y="1696085"/>
              <a:ext cx="2006600" cy="0"/>
            </a:xfrm>
            <a:prstGeom prst="line">
              <a:avLst/>
            </a:prstGeom>
            <a:ln w="28575">
              <a:solidFill>
                <a:srgbClr val="41B0B6"/>
              </a:solidFill>
            </a:ln>
          </p:spPr>
          <p:style>
            <a:lnRef idx="1">
              <a:schemeClr val="accent1"/>
            </a:lnRef>
            <a:fillRef idx="0">
              <a:schemeClr val="accent1"/>
            </a:fillRef>
            <a:effectRef idx="0">
              <a:schemeClr val="accent1"/>
            </a:effectRef>
            <a:fontRef idx="minor">
              <a:schemeClr val="tx1"/>
            </a:fontRef>
          </p:style>
        </p:cxnSp>
        <p:cxnSp>
          <p:nvCxnSpPr>
            <p:cNvPr id="143" name="Straight Connector 44">
              <a:extLst>
                <a:ext uri="{FF2B5EF4-FFF2-40B4-BE49-F238E27FC236}">
                  <a16:creationId xmlns="" xmlns:a16="http://schemas.microsoft.com/office/drawing/2014/main" id="{01BF8934-E92C-084C-B62C-4324634D1806}"/>
                </a:ext>
              </a:extLst>
            </p:cNvPr>
            <p:cNvCxnSpPr/>
            <p:nvPr/>
          </p:nvCxnSpPr>
          <p:spPr>
            <a:xfrm>
              <a:off x="3550801" y="1629410"/>
              <a:ext cx="20066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44" name="Group 45">
            <a:extLst>
              <a:ext uri="{FF2B5EF4-FFF2-40B4-BE49-F238E27FC236}">
                <a16:creationId xmlns="" xmlns:a16="http://schemas.microsoft.com/office/drawing/2014/main" id="{A1D8EB73-B343-5A49-9A69-7A1CC194896A}"/>
              </a:ext>
            </a:extLst>
          </p:cNvPr>
          <p:cNvGrpSpPr/>
          <p:nvPr/>
        </p:nvGrpSpPr>
        <p:grpSpPr>
          <a:xfrm>
            <a:off x="9131293" y="0"/>
            <a:ext cx="975082" cy="2333918"/>
            <a:chOff x="1213628" y="-602562"/>
            <a:chExt cx="975082" cy="2333918"/>
          </a:xfrm>
        </p:grpSpPr>
        <p:cxnSp>
          <p:nvCxnSpPr>
            <p:cNvPr id="145" name="Straight Connector 46">
              <a:extLst>
                <a:ext uri="{FF2B5EF4-FFF2-40B4-BE49-F238E27FC236}">
                  <a16:creationId xmlns="" xmlns:a16="http://schemas.microsoft.com/office/drawing/2014/main" id="{900D4C5A-8F4A-2147-AE16-AEAC4D16CBAB}"/>
                </a:ext>
              </a:extLst>
            </p:cNvPr>
            <p:cNvCxnSpPr/>
            <p:nvPr/>
          </p:nvCxnSpPr>
          <p:spPr>
            <a:xfrm>
              <a:off x="1698626" y="-602562"/>
              <a:ext cx="0" cy="1280160"/>
            </a:xfrm>
            <a:prstGeom prst="line">
              <a:avLst/>
            </a:prstGeom>
            <a:ln w="28575">
              <a:solidFill>
                <a:schemeClr val="tx1">
                  <a:lumMod val="50000"/>
                  <a:lumOff val="5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pic>
          <p:nvPicPr>
            <p:cNvPr id="146" name="Picture 47">
              <a:extLst>
                <a:ext uri="{FF2B5EF4-FFF2-40B4-BE49-F238E27FC236}">
                  <a16:creationId xmlns="" xmlns:a16="http://schemas.microsoft.com/office/drawing/2014/main" id="{910D47C4-8C51-6749-AF19-8AADA2116195}"/>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213628" y="622438"/>
              <a:ext cx="975082" cy="1108918"/>
            </a:xfrm>
            <a:prstGeom prst="rect">
              <a:avLst/>
            </a:prstGeom>
          </p:spPr>
        </p:pic>
      </p:grpSp>
      <p:sp>
        <p:nvSpPr>
          <p:cNvPr id="148" name="TextBox 49">
            <a:extLst>
              <a:ext uri="{FF2B5EF4-FFF2-40B4-BE49-F238E27FC236}">
                <a16:creationId xmlns="" xmlns:a16="http://schemas.microsoft.com/office/drawing/2014/main" id="{7B5FCF97-F48F-E04F-841D-AFBAED05F2AC}"/>
              </a:ext>
            </a:extLst>
          </p:cNvPr>
          <p:cNvSpPr txBox="1"/>
          <p:nvPr/>
        </p:nvSpPr>
        <p:spPr>
          <a:xfrm>
            <a:off x="8700564" y="3747699"/>
            <a:ext cx="1767750" cy="1200329"/>
          </a:xfrm>
          <a:prstGeom prst="rect">
            <a:avLst/>
          </a:prstGeom>
          <a:noFill/>
        </p:spPr>
        <p:txBody>
          <a:bodyPr wrap="square" rtlCol="0">
            <a:spAutoFit/>
          </a:bodyPr>
          <a:lstStyle/>
          <a:p>
            <a:pPr algn="ctr"/>
            <a:r>
              <a:rPr lang="fr-FR" sz="2400" dirty="0" smtClean="0">
                <a:latin typeface="Times New Roman" pitchFamily="18" charset="0"/>
                <a:cs typeface="Times New Roman" pitchFamily="18" charset="0"/>
              </a:rPr>
              <a:t>l’inspection générale de service</a:t>
            </a:r>
            <a:endParaRPr lang="en-US" sz="2400" b="1" dirty="0">
              <a:solidFill>
                <a:srgbClr val="41B0B6"/>
              </a:solidFill>
              <a:latin typeface="Avenir Next" panose="020B0503020202020204" pitchFamily="34" charset="0"/>
            </a:endParaRPr>
          </a:p>
        </p:txBody>
      </p:sp>
      <p:grpSp>
        <p:nvGrpSpPr>
          <p:cNvPr id="150" name="Group 51">
            <a:extLst>
              <a:ext uri="{FF2B5EF4-FFF2-40B4-BE49-F238E27FC236}">
                <a16:creationId xmlns="" xmlns:a16="http://schemas.microsoft.com/office/drawing/2014/main" id="{C05334D1-9A08-D649-BFBE-4A96D742FB55}"/>
              </a:ext>
            </a:extLst>
          </p:cNvPr>
          <p:cNvGrpSpPr/>
          <p:nvPr/>
        </p:nvGrpSpPr>
        <p:grpSpPr>
          <a:xfrm>
            <a:off x="9312328" y="4952031"/>
            <a:ext cx="412801" cy="79786"/>
            <a:chOff x="4046879" y="2995611"/>
            <a:chExt cx="722558" cy="139656"/>
          </a:xfrm>
          <a:solidFill>
            <a:srgbClr val="41B0B6"/>
          </a:solidFill>
        </p:grpSpPr>
        <p:sp>
          <p:nvSpPr>
            <p:cNvPr id="151" name="Oval 52">
              <a:extLst>
                <a:ext uri="{FF2B5EF4-FFF2-40B4-BE49-F238E27FC236}">
                  <a16:creationId xmlns="" xmlns:a16="http://schemas.microsoft.com/office/drawing/2014/main" id="{AAE172B9-A631-EA42-83B3-A5C7ED3FA82B}"/>
                </a:ext>
              </a:extLst>
            </p:cNvPr>
            <p:cNvSpPr/>
            <p:nvPr/>
          </p:nvSpPr>
          <p:spPr>
            <a:xfrm>
              <a:off x="404687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53">
              <a:extLst>
                <a:ext uri="{FF2B5EF4-FFF2-40B4-BE49-F238E27FC236}">
                  <a16:creationId xmlns="" xmlns:a16="http://schemas.microsoft.com/office/drawing/2014/main" id="{58BB7A42-318E-5C44-A41E-7C5B4C867233}"/>
                </a:ext>
              </a:extLst>
            </p:cNvPr>
            <p:cNvSpPr/>
            <p:nvPr/>
          </p:nvSpPr>
          <p:spPr>
            <a:xfrm>
              <a:off x="4192604"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54">
              <a:extLst>
                <a:ext uri="{FF2B5EF4-FFF2-40B4-BE49-F238E27FC236}">
                  <a16:creationId xmlns="" xmlns:a16="http://schemas.microsoft.com/office/drawing/2014/main" id="{624AB50F-03C6-4B44-8A14-BB68FBE3B203}"/>
                </a:ext>
              </a:extLst>
            </p:cNvPr>
            <p:cNvSpPr/>
            <p:nvPr/>
          </p:nvSpPr>
          <p:spPr>
            <a:xfrm>
              <a:off x="4338329" y="2995611"/>
              <a:ext cx="139656" cy="1396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55">
              <a:extLst>
                <a:ext uri="{FF2B5EF4-FFF2-40B4-BE49-F238E27FC236}">
                  <a16:creationId xmlns="" xmlns:a16="http://schemas.microsoft.com/office/drawing/2014/main" id="{0AFBC869-C883-FE42-83AC-ECCAEE996DC3}"/>
                </a:ext>
              </a:extLst>
            </p:cNvPr>
            <p:cNvSpPr/>
            <p:nvPr/>
          </p:nvSpPr>
          <p:spPr>
            <a:xfrm>
              <a:off x="4543699"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56">
              <a:extLst>
                <a:ext uri="{FF2B5EF4-FFF2-40B4-BE49-F238E27FC236}">
                  <a16:creationId xmlns="" xmlns:a16="http://schemas.microsoft.com/office/drawing/2014/main" id="{96A6E5B3-18D2-9543-BCC1-8C29149E2E38}"/>
                </a:ext>
              </a:extLst>
            </p:cNvPr>
            <p:cNvSpPr/>
            <p:nvPr/>
          </p:nvSpPr>
          <p:spPr>
            <a:xfrm>
              <a:off x="4689426" y="3034664"/>
              <a:ext cx="80011" cy="80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Picture 2" descr="C:\Users\utilisateur\Downloads\otimbi\images.jpg"/>
          <p:cNvPicPr>
            <a:picLocks noChangeAspect="1" noChangeArrowheads="1"/>
          </p:cNvPicPr>
          <p:nvPr/>
        </p:nvPicPr>
        <p:blipFill>
          <a:blip r:embed="rId6"/>
          <a:srcRect/>
          <a:stretch>
            <a:fillRect/>
          </a:stretch>
        </p:blipFill>
        <p:spPr bwMode="auto">
          <a:xfrm>
            <a:off x="3100904" y="2822025"/>
            <a:ext cx="703125" cy="703125"/>
          </a:xfrm>
          <a:prstGeom prst="rect">
            <a:avLst/>
          </a:prstGeom>
          <a:noFill/>
        </p:spPr>
      </p:pic>
      <p:pic>
        <p:nvPicPr>
          <p:cNvPr id="81" name="Picture 3" descr="C:\Users\utilisateur\Downloads\otimbi\téléchargement.jpg"/>
          <p:cNvPicPr>
            <a:picLocks noChangeAspect="1" noChangeArrowheads="1"/>
          </p:cNvPicPr>
          <p:nvPr/>
        </p:nvPicPr>
        <p:blipFill>
          <a:blip r:embed="rId7"/>
          <a:srcRect/>
          <a:stretch>
            <a:fillRect/>
          </a:stretch>
        </p:blipFill>
        <p:spPr bwMode="auto">
          <a:xfrm>
            <a:off x="9205208" y="2866593"/>
            <a:ext cx="711303" cy="711303"/>
          </a:xfrm>
          <a:prstGeom prst="rect">
            <a:avLst/>
          </a:prstGeom>
          <a:noFill/>
        </p:spPr>
      </p:pic>
    </p:spTree>
    <p:extLst>
      <p:ext uri="{BB962C8B-B14F-4D97-AF65-F5344CB8AC3E}">
        <p14:creationId xmlns:p14="http://schemas.microsoft.com/office/powerpoint/2010/main" xmlns="" val="347888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nodeType="click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20"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6">
                                            <p:txEl>
                                              <p:pRg st="0" end="0"/>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500" fill="hold"/>
                                        <p:tgtEl>
                                          <p:spTgt spid="88"/>
                                        </p:tgtEl>
                                        <p:attrNameLst>
                                          <p:attrName>ppt_x</p:attrName>
                                        </p:attrNameLst>
                                      </p:cBhvr>
                                      <p:tavLst>
                                        <p:tav tm="0">
                                          <p:val>
                                            <p:strVal val="#ppt_x"/>
                                          </p:val>
                                        </p:tav>
                                        <p:tav tm="100000">
                                          <p:val>
                                            <p:strVal val="#ppt_x"/>
                                          </p:val>
                                        </p:tav>
                                      </p:tavLst>
                                    </p:anim>
                                    <p:anim calcmode="lin" valueType="num">
                                      <p:cBhvr additive="base">
                                        <p:cTn id="28"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1000"/>
                                        <p:tgtEl>
                                          <p:spTgt spid="83"/>
                                        </p:tgtEl>
                                      </p:cBhvr>
                                    </p:animEffect>
                                    <p:anim calcmode="lin" valueType="num">
                                      <p:cBhvr>
                                        <p:cTn id="34" dur="1000" fill="hold"/>
                                        <p:tgtEl>
                                          <p:spTgt spid="83"/>
                                        </p:tgtEl>
                                        <p:attrNameLst>
                                          <p:attrName>ppt_x</p:attrName>
                                        </p:attrNameLst>
                                      </p:cBhvr>
                                      <p:tavLst>
                                        <p:tav tm="0">
                                          <p:val>
                                            <p:strVal val="#ppt_x"/>
                                          </p:val>
                                        </p:tav>
                                        <p:tav tm="100000">
                                          <p:val>
                                            <p:strVal val="#ppt_x"/>
                                          </p:val>
                                        </p:tav>
                                      </p:tavLst>
                                    </p:anim>
                                    <p:anim calcmode="lin" valueType="num">
                                      <p:cBhvr>
                                        <p:cTn id="35" dur="900" decel="100000" fill="hold"/>
                                        <p:tgtEl>
                                          <p:spTgt spid="83"/>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83"/>
                                        </p:tgtEl>
                                        <p:attrNameLst>
                                          <p:attrName>ppt_y</p:attrName>
                                        </p:attrNameLst>
                                      </p:cBhvr>
                                      <p:tavLst>
                                        <p:tav tm="0">
                                          <p:val>
                                            <p:strVal val="#ppt_y-.03"/>
                                          </p:val>
                                        </p:tav>
                                        <p:tav tm="100000">
                                          <p:val>
                                            <p:strVal val="#ppt_y"/>
                                          </p:val>
                                        </p:tav>
                                      </p:tavLst>
                                    </p:anim>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childTnLst>
                          </p:cTn>
                        </p:par>
                        <p:par>
                          <p:cTn id="41" fill="hold">
                            <p:stCondLst>
                              <p:cond delay="1500"/>
                            </p:stCondLst>
                            <p:childTnLst>
                              <p:par>
                                <p:cTn id="42" presetID="24" presetClass="emph" presetSubtype="0" fill="hold" grpId="1" nodeType="afterEffect">
                                  <p:stCondLst>
                                    <p:cond delay="0"/>
                                  </p:stCondLst>
                                  <p:childTnLst>
                                    <p:animClr clrSpc="hsl" dir="cw">
                                      <p:cBhvr override="childStyle">
                                        <p:cTn id="43" dur="500" fill="hold"/>
                                        <p:tgtEl>
                                          <p:spTgt spid="82"/>
                                        </p:tgtEl>
                                        <p:attrNameLst>
                                          <p:attrName>style.color</p:attrName>
                                        </p:attrNameLst>
                                      </p:cBhvr>
                                      <p:by>
                                        <p:hsl h="0" s="-12549" l="-25098"/>
                                      </p:by>
                                    </p:animClr>
                                    <p:animClr clrSpc="hsl" dir="cw">
                                      <p:cBhvr>
                                        <p:cTn id="44" dur="500" fill="hold"/>
                                        <p:tgtEl>
                                          <p:spTgt spid="82"/>
                                        </p:tgtEl>
                                        <p:attrNameLst>
                                          <p:attrName>fillcolor</p:attrName>
                                        </p:attrNameLst>
                                      </p:cBhvr>
                                      <p:by>
                                        <p:hsl h="0" s="-12549" l="-25098"/>
                                      </p:by>
                                    </p:animClr>
                                    <p:animClr clrSpc="hsl" dir="cw">
                                      <p:cBhvr>
                                        <p:cTn id="45" dur="500" fill="hold"/>
                                        <p:tgtEl>
                                          <p:spTgt spid="82"/>
                                        </p:tgtEl>
                                        <p:attrNameLst>
                                          <p:attrName>stroke.color</p:attrName>
                                        </p:attrNameLst>
                                      </p:cBhvr>
                                      <p:by>
                                        <p:hsl h="0" s="-12549" l="-25098"/>
                                      </p:by>
                                    </p:animClr>
                                    <p:set>
                                      <p:cBhvr>
                                        <p:cTn id="46" dur="500" fill="hold"/>
                                        <p:tgtEl>
                                          <p:spTgt spid="82"/>
                                        </p:tgtEl>
                                        <p:attrNameLst>
                                          <p:attrName>fill.type</p:attrName>
                                        </p:attrNameLst>
                                      </p:cBhvr>
                                      <p:to>
                                        <p:strVal val="solid"/>
                                      </p:to>
                                    </p:set>
                                  </p:childTnLst>
                                </p:cTn>
                              </p:par>
                              <p:par>
                                <p:cTn id="47" presetID="22" presetClass="entr" presetSubtype="8"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left)">
                                      <p:cBhvr>
                                        <p:cTn id="49" dur="500"/>
                                        <p:tgtEl>
                                          <p:spTgt spid="80"/>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2"/>
                                        </p:tgtEl>
                                        <p:attrNameLst>
                                          <p:attrName>style.visibility</p:attrName>
                                        </p:attrNameLst>
                                      </p:cBhvr>
                                      <p:to>
                                        <p:strVal val="visible"/>
                                      </p:to>
                                    </p:set>
                                    <p:animEffect transition="in" filter="fade">
                                      <p:cBhvr>
                                        <p:cTn id="53" dur="500"/>
                                        <p:tgtEl>
                                          <p:spTgt spid="9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3"/>
                                        </p:tgtEl>
                                        <p:attrNameLst>
                                          <p:attrName>style.visibility</p:attrName>
                                        </p:attrNameLst>
                                      </p:cBhvr>
                                      <p:to>
                                        <p:strVal val="visible"/>
                                      </p:to>
                                    </p:set>
                                    <p:animEffect transition="in" filter="fade">
                                      <p:cBhvr>
                                        <p:cTn id="58" dur="500"/>
                                        <p:tgtEl>
                                          <p:spTgt spid="93"/>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94"/>
                                        </p:tgtEl>
                                        <p:attrNameLst>
                                          <p:attrName>style.visibility</p:attrName>
                                        </p:attrNameLst>
                                      </p:cBhvr>
                                      <p:to>
                                        <p:strVal val="visible"/>
                                      </p:to>
                                    </p:set>
                                    <p:animEffect transition="in" filter="fade">
                                      <p:cBhvr>
                                        <p:cTn id="62" dur="500"/>
                                        <p:tgtEl>
                                          <p:spTgt spid="9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nodeType="clickEffect">
                                  <p:stCondLst>
                                    <p:cond delay="0"/>
                                  </p:stCondLst>
                                  <p:childTnLst>
                                    <p:set>
                                      <p:cBhvr>
                                        <p:cTn id="66" dur="1" fill="hold">
                                          <p:stCondLst>
                                            <p:cond delay="0"/>
                                          </p:stCondLst>
                                        </p:cTn>
                                        <p:tgtEl>
                                          <p:spTgt spid="124"/>
                                        </p:tgtEl>
                                        <p:attrNameLst>
                                          <p:attrName>style.visibility</p:attrName>
                                        </p:attrNameLst>
                                      </p:cBhvr>
                                      <p:to>
                                        <p:strVal val="visible"/>
                                      </p:to>
                                    </p:set>
                                    <p:anim calcmode="lin" valueType="num">
                                      <p:cBhvr additive="base">
                                        <p:cTn id="67" dur="500" fill="hold"/>
                                        <p:tgtEl>
                                          <p:spTgt spid="124"/>
                                        </p:tgtEl>
                                        <p:attrNameLst>
                                          <p:attrName>ppt_x</p:attrName>
                                        </p:attrNameLst>
                                      </p:cBhvr>
                                      <p:tavLst>
                                        <p:tav tm="0">
                                          <p:val>
                                            <p:strVal val="#ppt_x"/>
                                          </p:val>
                                        </p:tav>
                                        <p:tav tm="100000">
                                          <p:val>
                                            <p:strVal val="#ppt_x"/>
                                          </p:val>
                                        </p:tav>
                                      </p:tavLst>
                                    </p:anim>
                                    <p:anim calcmode="lin" valueType="num">
                                      <p:cBhvr additive="base">
                                        <p:cTn id="68" dur="500" fill="hold"/>
                                        <p:tgtEl>
                                          <p:spTgt spid="124"/>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7" presetClass="entr" presetSubtype="0" fill="hold" nodeType="clickEffect">
                                  <p:stCondLst>
                                    <p:cond delay="0"/>
                                  </p:stCondLst>
                                  <p:childTnLst>
                                    <p:set>
                                      <p:cBhvr>
                                        <p:cTn id="72" dur="1" fill="hold">
                                          <p:stCondLst>
                                            <p:cond delay="0"/>
                                          </p:stCondLst>
                                        </p:cTn>
                                        <p:tgtEl>
                                          <p:spTgt spid="119"/>
                                        </p:tgtEl>
                                        <p:attrNameLst>
                                          <p:attrName>style.visibility</p:attrName>
                                        </p:attrNameLst>
                                      </p:cBhvr>
                                      <p:to>
                                        <p:strVal val="visible"/>
                                      </p:to>
                                    </p:set>
                                    <p:animEffect transition="in" filter="fade">
                                      <p:cBhvr>
                                        <p:cTn id="73" dur="1000"/>
                                        <p:tgtEl>
                                          <p:spTgt spid="119"/>
                                        </p:tgtEl>
                                      </p:cBhvr>
                                    </p:animEffect>
                                    <p:anim calcmode="lin" valueType="num">
                                      <p:cBhvr>
                                        <p:cTn id="74" dur="1000" fill="hold"/>
                                        <p:tgtEl>
                                          <p:spTgt spid="119"/>
                                        </p:tgtEl>
                                        <p:attrNameLst>
                                          <p:attrName>ppt_x</p:attrName>
                                        </p:attrNameLst>
                                      </p:cBhvr>
                                      <p:tavLst>
                                        <p:tav tm="0">
                                          <p:val>
                                            <p:strVal val="#ppt_x"/>
                                          </p:val>
                                        </p:tav>
                                        <p:tav tm="100000">
                                          <p:val>
                                            <p:strVal val="#ppt_x"/>
                                          </p:val>
                                        </p:tav>
                                      </p:tavLst>
                                    </p:anim>
                                    <p:anim calcmode="lin" valueType="num">
                                      <p:cBhvr>
                                        <p:cTn id="75" dur="900" decel="100000" fill="hold"/>
                                        <p:tgtEl>
                                          <p:spTgt spid="119"/>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119"/>
                                        </p:tgtEl>
                                        <p:attrNameLst>
                                          <p:attrName>ppt_y</p:attrName>
                                        </p:attrNameLst>
                                      </p:cBhvr>
                                      <p:tavLst>
                                        <p:tav tm="0">
                                          <p:val>
                                            <p:strVal val="#ppt_y-.03"/>
                                          </p:val>
                                        </p:tav>
                                        <p:tav tm="100000">
                                          <p:val>
                                            <p:strVal val="#ppt_y"/>
                                          </p:val>
                                        </p:tav>
                                      </p:tavLst>
                                    </p:anim>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118"/>
                                        </p:tgtEl>
                                        <p:attrNameLst>
                                          <p:attrName>style.visibility</p:attrName>
                                        </p:attrNameLst>
                                      </p:cBhvr>
                                      <p:to>
                                        <p:strVal val="visible"/>
                                      </p:to>
                                    </p:set>
                                    <p:animEffect transition="in" filter="fade">
                                      <p:cBhvr>
                                        <p:cTn id="80" dur="500"/>
                                        <p:tgtEl>
                                          <p:spTgt spid="118"/>
                                        </p:tgtEl>
                                      </p:cBhvr>
                                    </p:animEffect>
                                  </p:childTnLst>
                                </p:cTn>
                              </p:par>
                            </p:childTnLst>
                          </p:cTn>
                        </p:par>
                        <p:par>
                          <p:cTn id="81" fill="hold">
                            <p:stCondLst>
                              <p:cond delay="1500"/>
                            </p:stCondLst>
                            <p:childTnLst>
                              <p:par>
                                <p:cTn id="82" presetID="24" presetClass="emph" presetSubtype="0" fill="hold" grpId="1" nodeType="afterEffect">
                                  <p:stCondLst>
                                    <p:cond delay="0"/>
                                  </p:stCondLst>
                                  <p:childTnLst>
                                    <p:animClr clrSpc="hsl" dir="cw">
                                      <p:cBhvr override="childStyle">
                                        <p:cTn id="83" dur="500" fill="hold"/>
                                        <p:tgtEl>
                                          <p:spTgt spid="118"/>
                                        </p:tgtEl>
                                        <p:attrNameLst>
                                          <p:attrName>style.color</p:attrName>
                                        </p:attrNameLst>
                                      </p:cBhvr>
                                      <p:by>
                                        <p:hsl h="0" s="-12549" l="-25098"/>
                                      </p:by>
                                    </p:animClr>
                                    <p:animClr clrSpc="hsl" dir="cw">
                                      <p:cBhvr>
                                        <p:cTn id="84" dur="500" fill="hold"/>
                                        <p:tgtEl>
                                          <p:spTgt spid="118"/>
                                        </p:tgtEl>
                                        <p:attrNameLst>
                                          <p:attrName>fillcolor</p:attrName>
                                        </p:attrNameLst>
                                      </p:cBhvr>
                                      <p:by>
                                        <p:hsl h="0" s="-12549" l="-25098"/>
                                      </p:by>
                                    </p:animClr>
                                    <p:animClr clrSpc="hsl" dir="cw">
                                      <p:cBhvr>
                                        <p:cTn id="85" dur="500" fill="hold"/>
                                        <p:tgtEl>
                                          <p:spTgt spid="118"/>
                                        </p:tgtEl>
                                        <p:attrNameLst>
                                          <p:attrName>stroke.color</p:attrName>
                                        </p:attrNameLst>
                                      </p:cBhvr>
                                      <p:by>
                                        <p:hsl h="0" s="-12549" l="-25098"/>
                                      </p:by>
                                    </p:animClr>
                                    <p:set>
                                      <p:cBhvr>
                                        <p:cTn id="86" dur="500" fill="hold"/>
                                        <p:tgtEl>
                                          <p:spTgt spid="118"/>
                                        </p:tgtEl>
                                        <p:attrNameLst>
                                          <p:attrName>fill.type</p:attrName>
                                        </p:attrNameLst>
                                      </p:cBhvr>
                                      <p:to>
                                        <p:strVal val="solid"/>
                                      </p:to>
                                    </p:set>
                                  </p:childTnLst>
                                </p:cTn>
                              </p:par>
                              <p:par>
                                <p:cTn id="87" presetID="22" presetClass="entr" presetSubtype="8" fill="hold" nodeType="withEffect">
                                  <p:stCondLst>
                                    <p:cond delay="0"/>
                                  </p:stCondLst>
                                  <p:childTnLst>
                                    <p:set>
                                      <p:cBhvr>
                                        <p:cTn id="88" dur="1" fill="hold">
                                          <p:stCondLst>
                                            <p:cond delay="0"/>
                                          </p:stCondLst>
                                        </p:cTn>
                                        <p:tgtEl>
                                          <p:spTgt spid="136"/>
                                        </p:tgtEl>
                                        <p:attrNameLst>
                                          <p:attrName>style.visibility</p:attrName>
                                        </p:attrNameLst>
                                      </p:cBhvr>
                                      <p:to>
                                        <p:strVal val="visible"/>
                                      </p:to>
                                    </p:set>
                                    <p:animEffect transition="in" filter="wipe(left)">
                                      <p:cBhvr>
                                        <p:cTn id="89" dur="500"/>
                                        <p:tgtEl>
                                          <p:spTgt spid="136"/>
                                        </p:tgtEl>
                                      </p:cBhvr>
                                    </p:animEffect>
                                  </p:childTnLst>
                                </p:cTn>
                              </p:par>
                            </p:childTnLst>
                          </p:cTn>
                        </p:par>
                        <p:par>
                          <p:cTn id="90" fill="hold">
                            <p:stCondLst>
                              <p:cond delay="2000"/>
                            </p:stCondLst>
                            <p:childTnLst>
                              <p:par>
                                <p:cTn id="91" presetID="10" presetClass="entr" presetSubtype="0" fill="hold" grpId="0" nodeType="after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fade">
                                      <p:cBhvr>
                                        <p:cTn id="93" dur="500"/>
                                        <p:tgtEl>
                                          <p:spTgt spid="128"/>
                                        </p:tgtEl>
                                      </p:cBhvr>
                                    </p:animEffect>
                                  </p:childTnLst>
                                </p:cTn>
                              </p:par>
                            </p:childTnLst>
                          </p:cTn>
                        </p:par>
                        <p:par>
                          <p:cTn id="94" fill="hold">
                            <p:stCondLst>
                              <p:cond delay="2500"/>
                            </p:stCondLst>
                            <p:childTnLst>
                              <p:par>
                                <p:cTn id="95" presetID="10" presetClass="entr" presetSubtype="0" fill="hold" nodeType="afterEffect">
                                  <p:stCondLst>
                                    <p:cond delay="0"/>
                                  </p:stCondLst>
                                  <p:childTnLst>
                                    <p:set>
                                      <p:cBhvr>
                                        <p:cTn id="96" dur="1" fill="hold">
                                          <p:stCondLst>
                                            <p:cond delay="0"/>
                                          </p:stCondLst>
                                        </p:cTn>
                                        <p:tgtEl>
                                          <p:spTgt spid="130"/>
                                        </p:tgtEl>
                                        <p:attrNameLst>
                                          <p:attrName>style.visibility</p:attrName>
                                        </p:attrNameLst>
                                      </p:cBhvr>
                                      <p:to>
                                        <p:strVal val="visible"/>
                                      </p:to>
                                    </p:set>
                                    <p:animEffect transition="in" filter="fade">
                                      <p:cBhvr>
                                        <p:cTn id="97" dur="500"/>
                                        <p:tgtEl>
                                          <p:spTgt spid="130"/>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1" fill="hold" nodeType="clickEffect">
                                  <p:stCondLst>
                                    <p:cond delay="0"/>
                                  </p:stCondLst>
                                  <p:childTnLst>
                                    <p:set>
                                      <p:cBhvr>
                                        <p:cTn id="101" dur="1" fill="hold">
                                          <p:stCondLst>
                                            <p:cond delay="0"/>
                                          </p:stCondLst>
                                        </p:cTn>
                                        <p:tgtEl>
                                          <p:spTgt spid="144"/>
                                        </p:tgtEl>
                                        <p:attrNameLst>
                                          <p:attrName>style.visibility</p:attrName>
                                        </p:attrNameLst>
                                      </p:cBhvr>
                                      <p:to>
                                        <p:strVal val="visible"/>
                                      </p:to>
                                    </p:set>
                                    <p:anim calcmode="lin" valueType="num">
                                      <p:cBhvr additive="base">
                                        <p:cTn id="102" dur="500" fill="hold"/>
                                        <p:tgtEl>
                                          <p:spTgt spid="144"/>
                                        </p:tgtEl>
                                        <p:attrNameLst>
                                          <p:attrName>ppt_x</p:attrName>
                                        </p:attrNameLst>
                                      </p:cBhvr>
                                      <p:tavLst>
                                        <p:tav tm="0">
                                          <p:val>
                                            <p:strVal val="#ppt_x"/>
                                          </p:val>
                                        </p:tav>
                                        <p:tav tm="100000">
                                          <p:val>
                                            <p:strVal val="#ppt_x"/>
                                          </p:val>
                                        </p:tav>
                                      </p:tavLst>
                                    </p:anim>
                                    <p:anim calcmode="lin" valueType="num">
                                      <p:cBhvr additive="base">
                                        <p:cTn id="103" dur="500" fill="hold"/>
                                        <p:tgtEl>
                                          <p:spTgt spid="144"/>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37" presetClass="entr" presetSubtype="0" fill="hold" nodeType="clickEffect">
                                  <p:stCondLst>
                                    <p:cond delay="0"/>
                                  </p:stCondLst>
                                  <p:childTnLst>
                                    <p:set>
                                      <p:cBhvr>
                                        <p:cTn id="107" dur="1" fill="hold">
                                          <p:stCondLst>
                                            <p:cond delay="0"/>
                                          </p:stCondLst>
                                        </p:cTn>
                                        <p:tgtEl>
                                          <p:spTgt spid="139"/>
                                        </p:tgtEl>
                                        <p:attrNameLst>
                                          <p:attrName>style.visibility</p:attrName>
                                        </p:attrNameLst>
                                      </p:cBhvr>
                                      <p:to>
                                        <p:strVal val="visible"/>
                                      </p:to>
                                    </p:set>
                                    <p:animEffect transition="in" filter="fade">
                                      <p:cBhvr>
                                        <p:cTn id="108" dur="1000"/>
                                        <p:tgtEl>
                                          <p:spTgt spid="139"/>
                                        </p:tgtEl>
                                      </p:cBhvr>
                                    </p:animEffect>
                                    <p:anim calcmode="lin" valueType="num">
                                      <p:cBhvr>
                                        <p:cTn id="109" dur="1000" fill="hold"/>
                                        <p:tgtEl>
                                          <p:spTgt spid="139"/>
                                        </p:tgtEl>
                                        <p:attrNameLst>
                                          <p:attrName>ppt_x</p:attrName>
                                        </p:attrNameLst>
                                      </p:cBhvr>
                                      <p:tavLst>
                                        <p:tav tm="0">
                                          <p:val>
                                            <p:strVal val="#ppt_x"/>
                                          </p:val>
                                        </p:tav>
                                        <p:tav tm="100000">
                                          <p:val>
                                            <p:strVal val="#ppt_x"/>
                                          </p:val>
                                        </p:tav>
                                      </p:tavLst>
                                    </p:anim>
                                    <p:anim calcmode="lin" valueType="num">
                                      <p:cBhvr>
                                        <p:cTn id="110" dur="900" decel="100000" fill="hold"/>
                                        <p:tgtEl>
                                          <p:spTgt spid="139"/>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139"/>
                                        </p:tgtEl>
                                        <p:attrNameLst>
                                          <p:attrName>ppt_y</p:attrName>
                                        </p:attrNameLst>
                                      </p:cBhvr>
                                      <p:tavLst>
                                        <p:tav tm="0">
                                          <p:val>
                                            <p:strVal val="#ppt_y-.03"/>
                                          </p:val>
                                        </p:tav>
                                        <p:tav tm="100000">
                                          <p:val>
                                            <p:strVal val="#ppt_y"/>
                                          </p:val>
                                        </p:tav>
                                      </p:tavLst>
                                    </p:anim>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500"/>
                                        <p:tgtEl>
                                          <p:spTgt spid="138"/>
                                        </p:tgtEl>
                                      </p:cBhvr>
                                    </p:animEffect>
                                  </p:childTnLst>
                                </p:cTn>
                              </p:par>
                            </p:childTnLst>
                          </p:cTn>
                        </p:par>
                        <p:par>
                          <p:cTn id="116" fill="hold">
                            <p:stCondLst>
                              <p:cond delay="1500"/>
                            </p:stCondLst>
                            <p:childTnLst>
                              <p:par>
                                <p:cTn id="117" presetID="24" presetClass="emph" presetSubtype="0" fill="hold" grpId="1" nodeType="afterEffect">
                                  <p:stCondLst>
                                    <p:cond delay="0"/>
                                  </p:stCondLst>
                                  <p:childTnLst>
                                    <p:animClr clrSpc="hsl" dir="cw">
                                      <p:cBhvr override="childStyle">
                                        <p:cTn id="118" dur="500" fill="hold"/>
                                        <p:tgtEl>
                                          <p:spTgt spid="138"/>
                                        </p:tgtEl>
                                        <p:attrNameLst>
                                          <p:attrName>style.color</p:attrName>
                                        </p:attrNameLst>
                                      </p:cBhvr>
                                      <p:by>
                                        <p:hsl h="0" s="-12549" l="-25098"/>
                                      </p:by>
                                    </p:animClr>
                                    <p:animClr clrSpc="hsl" dir="cw">
                                      <p:cBhvr>
                                        <p:cTn id="119" dur="500" fill="hold"/>
                                        <p:tgtEl>
                                          <p:spTgt spid="138"/>
                                        </p:tgtEl>
                                        <p:attrNameLst>
                                          <p:attrName>fillcolor</p:attrName>
                                        </p:attrNameLst>
                                      </p:cBhvr>
                                      <p:by>
                                        <p:hsl h="0" s="-12549" l="-25098"/>
                                      </p:by>
                                    </p:animClr>
                                    <p:animClr clrSpc="hsl" dir="cw">
                                      <p:cBhvr>
                                        <p:cTn id="120" dur="500" fill="hold"/>
                                        <p:tgtEl>
                                          <p:spTgt spid="138"/>
                                        </p:tgtEl>
                                        <p:attrNameLst>
                                          <p:attrName>stroke.color</p:attrName>
                                        </p:attrNameLst>
                                      </p:cBhvr>
                                      <p:by>
                                        <p:hsl h="0" s="-12549" l="-25098"/>
                                      </p:by>
                                    </p:animClr>
                                    <p:set>
                                      <p:cBhvr>
                                        <p:cTn id="121" dur="500" fill="hold"/>
                                        <p:tgtEl>
                                          <p:spTgt spid="138"/>
                                        </p:tgtEl>
                                        <p:attrNameLst>
                                          <p:attrName>fill.type</p:attrName>
                                        </p:attrNameLst>
                                      </p:cBhvr>
                                      <p:to>
                                        <p:strVal val="solid"/>
                                      </p:to>
                                    </p:set>
                                  </p:childTnLst>
                                </p:cTn>
                              </p:par>
                              <p:par>
                                <p:cTn id="122" presetID="22" presetClass="entr" presetSubtype="8" fill="hold" nodeType="with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wipe(left)">
                                      <p:cBhvr>
                                        <p:cTn id="124" dur="500"/>
                                        <p:tgtEl>
                                          <p:spTgt spid="81"/>
                                        </p:tgtEl>
                                      </p:cBhvr>
                                    </p:animEffect>
                                  </p:childTnLst>
                                </p:cTn>
                              </p:par>
                            </p:childTnLst>
                          </p:cTn>
                        </p:par>
                        <p:par>
                          <p:cTn id="125" fill="hold">
                            <p:stCondLst>
                              <p:cond delay="2000"/>
                            </p:stCondLst>
                            <p:childTnLst>
                              <p:par>
                                <p:cTn id="126" presetID="10" presetClass="entr" presetSubtype="0" fill="hold" grpId="0" nodeType="afterEffect">
                                  <p:stCondLst>
                                    <p:cond delay="0"/>
                                  </p:stCondLst>
                                  <p:childTnLst>
                                    <p:set>
                                      <p:cBhvr>
                                        <p:cTn id="127" dur="1" fill="hold">
                                          <p:stCondLst>
                                            <p:cond delay="0"/>
                                          </p:stCondLst>
                                        </p:cTn>
                                        <p:tgtEl>
                                          <p:spTgt spid="148"/>
                                        </p:tgtEl>
                                        <p:attrNameLst>
                                          <p:attrName>style.visibility</p:attrName>
                                        </p:attrNameLst>
                                      </p:cBhvr>
                                      <p:to>
                                        <p:strVal val="visible"/>
                                      </p:to>
                                    </p:set>
                                    <p:animEffect transition="in" filter="fade">
                                      <p:cBhvr>
                                        <p:cTn id="128" dur="500"/>
                                        <p:tgtEl>
                                          <p:spTgt spid="148"/>
                                        </p:tgtEl>
                                      </p:cBhvr>
                                    </p:animEffec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150"/>
                                        </p:tgtEl>
                                        <p:attrNameLst>
                                          <p:attrName>style.visibility</p:attrName>
                                        </p:attrNameLst>
                                      </p:cBhvr>
                                      <p:to>
                                        <p:strVal val="visible"/>
                                      </p:to>
                                    </p:set>
                                    <p:animEffect transition="in" filter="fade">
                                      <p:cBhvr>
                                        <p:cTn id="132" dur="500"/>
                                        <p:tgtEl>
                                          <p:spTgt spid="15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92" grpId="0"/>
      <p:bldP spid="93" grpId="0"/>
      <p:bldP spid="118" grpId="0" animBg="1"/>
      <p:bldP spid="118" grpId="1" animBg="1"/>
      <p:bldP spid="128" grpId="0"/>
      <p:bldP spid="138" grpId="0" animBg="1"/>
      <p:bldP spid="138" grpId="1" animBg="1"/>
      <p:bldP spid="1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368604" y="968188"/>
            <a:ext cx="3698000" cy="400110"/>
          </a:xfrm>
          <a:prstGeom prst="rect">
            <a:avLst/>
          </a:prstGeom>
          <a:noFill/>
        </p:spPr>
        <p:txBody>
          <a:bodyPr wrap="none" rtlCol="0">
            <a:spAutoFit/>
          </a:bodyPr>
          <a:lstStyle/>
          <a:p>
            <a:r>
              <a:rPr lang="fr-FR" dirty="0" smtClean="0"/>
              <a:t>I. </a:t>
            </a:r>
            <a:r>
              <a:rPr lang="fr-FR" sz="2000" dirty="0" smtClean="0">
                <a:latin typeface="Times New Roman" panose="02020603050405020304" pitchFamily="18" charset="0"/>
                <a:cs typeface="Times New Roman" panose="02020603050405020304" pitchFamily="18" charset="0"/>
              </a:rPr>
              <a:t>Présentation du centre d’accueil</a:t>
            </a:r>
            <a:endParaRPr lang="fr-FR" sz="2000" dirty="0">
              <a:latin typeface="Times New Roman" panose="02020603050405020304" pitchFamily="18" charset="0"/>
              <a:cs typeface="Times New Roman" panose="02020603050405020304"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2" name="ZoneTexte 1"/>
          <p:cNvSpPr txBox="1"/>
          <p:nvPr/>
        </p:nvSpPr>
        <p:spPr>
          <a:xfrm>
            <a:off x="3307977" y="1509954"/>
            <a:ext cx="1871666" cy="369332"/>
          </a:xfrm>
          <a:prstGeom prst="rect">
            <a:avLst/>
          </a:prstGeom>
          <a:noFill/>
        </p:spPr>
        <p:txBody>
          <a:bodyPr wrap="none" rtlCol="0">
            <a:spAutoFit/>
          </a:bodyPr>
          <a:lstStyle/>
          <a:p>
            <a:pPr marL="285750" indent="-285750">
              <a:buFont typeface="Wingdings" panose="05000000000000000000" pitchFamily="2" charset="2"/>
              <a:buChar char="Ø"/>
            </a:pPr>
            <a:r>
              <a:rPr lang="fr-FR" dirty="0" smtClean="0"/>
              <a:t>Organigramme</a:t>
            </a:r>
            <a:endParaRPr lang="fr-FR" dirty="0"/>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pic>
        <p:nvPicPr>
          <p:cNvPr id="3080" name="Picture 8" descr="Organigramme_MF_2017-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74364" y="1853161"/>
            <a:ext cx="9614647" cy="462726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Arrondir un rectangle avec un coin du même côté 10"/>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3" name="Groupe 12"/>
          <p:cNvGrpSpPr/>
          <p:nvPr/>
        </p:nvGrpSpPr>
        <p:grpSpPr>
          <a:xfrm>
            <a:off x="0" y="3590289"/>
            <a:ext cx="1499943" cy="410215"/>
            <a:chOff x="657439" y="2988629"/>
            <a:chExt cx="1499943" cy="410215"/>
          </a:xfrm>
        </p:grpSpPr>
        <p:sp>
          <p:nvSpPr>
            <p:cNvPr id="14" name="Chevron 1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7" name="Groupe 16"/>
          <p:cNvGrpSpPr/>
          <p:nvPr/>
        </p:nvGrpSpPr>
        <p:grpSpPr>
          <a:xfrm>
            <a:off x="14243" y="2447281"/>
            <a:ext cx="1485700" cy="410215"/>
            <a:chOff x="671682" y="2988629"/>
            <a:chExt cx="1485700" cy="410215"/>
          </a:xfrm>
        </p:grpSpPr>
        <p:sp>
          <p:nvSpPr>
            <p:cNvPr id="18" name="Chevron 17"/>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0" name="Groupe 19"/>
          <p:cNvGrpSpPr/>
          <p:nvPr/>
        </p:nvGrpSpPr>
        <p:grpSpPr>
          <a:xfrm>
            <a:off x="28741" y="3018785"/>
            <a:ext cx="1485700" cy="410215"/>
            <a:chOff x="671682" y="2988629"/>
            <a:chExt cx="1485700" cy="410215"/>
          </a:xfrm>
        </p:grpSpPr>
        <p:sp>
          <p:nvSpPr>
            <p:cNvPr id="21" name="Chevron 2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5" name="Groupe 24"/>
          <p:cNvGrpSpPr/>
          <p:nvPr/>
        </p:nvGrpSpPr>
        <p:grpSpPr>
          <a:xfrm>
            <a:off x="0" y="1343461"/>
            <a:ext cx="1485700" cy="410215"/>
            <a:chOff x="671682" y="2988629"/>
            <a:chExt cx="1485700" cy="410215"/>
          </a:xfrm>
        </p:grpSpPr>
        <p:sp>
          <p:nvSpPr>
            <p:cNvPr id="26" name="Chevron 25"/>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8" name="Groupe 27"/>
          <p:cNvGrpSpPr/>
          <p:nvPr/>
        </p:nvGrpSpPr>
        <p:grpSpPr>
          <a:xfrm>
            <a:off x="0" y="1857364"/>
            <a:ext cx="1153783" cy="410212"/>
            <a:chOff x="0" y="2988635"/>
            <a:chExt cx="1153783" cy="410212"/>
          </a:xfrm>
        </p:grpSpPr>
        <p:sp>
          <p:nvSpPr>
            <p:cNvPr id="29" name="Chevron 28"/>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0"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1" name="Groupe 30"/>
          <p:cNvGrpSpPr/>
          <p:nvPr/>
        </p:nvGrpSpPr>
        <p:grpSpPr>
          <a:xfrm>
            <a:off x="671683" y="1863595"/>
            <a:ext cx="1485700" cy="410215"/>
            <a:chOff x="671682" y="2988629"/>
            <a:chExt cx="1485700" cy="410215"/>
          </a:xfrm>
        </p:grpSpPr>
        <p:sp>
          <p:nvSpPr>
            <p:cNvPr id="32" name="Chevron 31"/>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34" name="Plaque 33"/>
          <p:cNvSpPr/>
          <p:nvPr/>
        </p:nvSpPr>
        <p:spPr>
          <a:xfrm>
            <a:off x="10981993" y="6296297"/>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4/38</a:t>
            </a:r>
            <a:endParaRPr lang="fr-FR" dirty="0"/>
          </a:p>
        </p:txBody>
      </p:sp>
    </p:spTree>
    <p:extLst>
      <p:ext uri="{BB962C8B-B14F-4D97-AF65-F5344CB8AC3E}">
        <p14:creationId xmlns:p14="http://schemas.microsoft.com/office/powerpoint/2010/main" xmlns="" val="246598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lide(fromBottom)">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080"/>
                                        </p:tgtEl>
                                        <p:attrNameLst>
                                          <p:attrName>style.visibility</p:attrName>
                                        </p:attrNameLst>
                                      </p:cBhvr>
                                      <p:to>
                                        <p:strVal val="visible"/>
                                      </p:to>
                                    </p:set>
                                    <p:animEffect transition="in" filter="slide(fromLeft)">
                                      <p:cBhvr>
                                        <p:cTn id="12"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12191999" cy="6858000"/>
          </a:xfrm>
          <a:prstGeom prst="rect">
            <a:avLst/>
          </a:prstGeom>
        </p:spPr>
      </p:pic>
      <p:sp>
        <p:nvSpPr>
          <p:cNvPr id="6" name="Oval 55"/>
          <p:cNvSpPr/>
          <p:nvPr/>
        </p:nvSpPr>
        <p:spPr>
          <a:xfrm>
            <a:off x="0" y="1340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53"/>
          <p:cNvSpPr/>
          <p:nvPr/>
        </p:nvSpPr>
        <p:spPr>
          <a:xfrm>
            <a:off x="372375" y="1728123"/>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32"/>
          <p:cNvSpPr/>
          <p:nvPr/>
        </p:nvSpPr>
        <p:spPr>
          <a:xfrm>
            <a:off x="2406742" y="872844"/>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Oval 33"/>
          <p:cNvSpPr/>
          <p:nvPr/>
        </p:nvSpPr>
        <p:spPr>
          <a:xfrm>
            <a:off x="3935002" y="1352897"/>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34"/>
          <p:cNvSpPr/>
          <p:nvPr/>
        </p:nvSpPr>
        <p:spPr>
          <a:xfrm>
            <a:off x="4680545" y="2402158"/>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40"/>
          <p:cNvCxnSpPr/>
          <p:nvPr/>
        </p:nvCxnSpPr>
        <p:spPr>
          <a:xfrm>
            <a:off x="4276531" y="1534746"/>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Connector 41"/>
          <p:cNvCxnSpPr>
            <a:cxnSpLocks/>
          </p:cNvCxnSpPr>
          <p:nvPr/>
        </p:nvCxnSpPr>
        <p:spPr>
          <a:xfrm>
            <a:off x="5020693" y="2548898"/>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4" name="Oval 58"/>
          <p:cNvSpPr/>
          <p:nvPr/>
        </p:nvSpPr>
        <p:spPr>
          <a:xfrm>
            <a:off x="5659083" y="119428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59"/>
          <p:cNvSpPr/>
          <p:nvPr/>
        </p:nvSpPr>
        <p:spPr>
          <a:xfrm>
            <a:off x="6198251" y="2216664"/>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63"/>
          <p:cNvSpPr/>
          <p:nvPr/>
        </p:nvSpPr>
        <p:spPr>
          <a:xfrm>
            <a:off x="486032" y="1818909"/>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64"/>
          <p:cNvSpPr/>
          <p:nvPr/>
        </p:nvSpPr>
        <p:spPr>
          <a:xfrm>
            <a:off x="540340" y="1872363"/>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65"/>
          <p:cNvSpPr/>
          <p:nvPr/>
        </p:nvSpPr>
        <p:spPr>
          <a:xfrm>
            <a:off x="2164504" y="1791191"/>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66"/>
          <p:cNvSpPr/>
          <p:nvPr/>
        </p:nvSpPr>
        <p:spPr>
          <a:xfrm>
            <a:off x="2164504" y="520650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67"/>
          <p:cNvSpPr/>
          <p:nvPr/>
        </p:nvSpPr>
        <p:spPr>
          <a:xfrm>
            <a:off x="388597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68"/>
          <p:cNvSpPr/>
          <p:nvPr/>
        </p:nvSpPr>
        <p:spPr>
          <a:xfrm>
            <a:off x="471345" y="3499906"/>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Graphic 80" descr="Single gear"/>
          <p:cNvPicPr>
            <a:picLocks noChangeAspect="1"/>
          </p:cNvPicPr>
          <p:nvPr/>
        </p:nvPicPr>
        <p:blipFill>
          <a:blip r:embed="rId3" cstate="print">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tretch>
            <a:fillRect/>
          </a:stretch>
        </p:blipFill>
        <p:spPr>
          <a:xfrm>
            <a:off x="1087536" y="4437658"/>
            <a:ext cx="360000" cy="360000"/>
          </a:xfrm>
          <a:prstGeom prst="rect">
            <a:avLst/>
          </a:prstGeom>
        </p:spPr>
      </p:pic>
      <p:pic>
        <p:nvPicPr>
          <p:cNvPr id="41" name="Graphic 82" descr="Stopwatch"/>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 xmlns:asvg="http://schemas.microsoft.com/office/drawing/2016/SVG/main" r:embed="rId16"/>
              </a:ext>
            </a:extLst>
          </a:blip>
          <a:stretch>
            <a:fillRect/>
          </a:stretch>
        </p:blipFill>
        <p:spPr>
          <a:xfrm>
            <a:off x="729145" y="4033280"/>
            <a:ext cx="360000" cy="360000"/>
          </a:xfrm>
          <a:prstGeom prst="rect">
            <a:avLst/>
          </a:prstGeom>
        </p:spPr>
      </p:pic>
      <p:pic>
        <p:nvPicPr>
          <p:cNvPr id="42" name="Graphic 84" descr="Lightbulb"/>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 xmlns:asvg="http://schemas.microsoft.com/office/drawing/2016/SVG/main" r:embed="rId18"/>
              </a:ext>
            </a:extLst>
          </a:blip>
          <a:stretch>
            <a:fillRect/>
          </a:stretch>
        </p:blipFill>
        <p:spPr>
          <a:xfrm>
            <a:off x="2042216" y="4779734"/>
            <a:ext cx="360000" cy="360000"/>
          </a:xfrm>
          <a:prstGeom prst="rect">
            <a:avLst/>
          </a:prstGeom>
        </p:spPr>
      </p:pic>
      <p:pic>
        <p:nvPicPr>
          <p:cNvPr id="43" name="Graphic 86" descr="Head with Gears"/>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 xmlns:asvg="http://schemas.microsoft.com/office/drawing/2016/SVG/main" r:embed="rId20"/>
              </a:ext>
            </a:extLst>
          </a:blip>
          <a:stretch>
            <a:fillRect/>
          </a:stretch>
        </p:blipFill>
        <p:spPr>
          <a:xfrm>
            <a:off x="1532573" y="4712351"/>
            <a:ext cx="360000" cy="360000"/>
          </a:xfrm>
          <a:prstGeom prst="rect">
            <a:avLst/>
          </a:prstGeom>
        </p:spPr>
      </p:pic>
      <p:sp>
        <p:nvSpPr>
          <p:cNvPr id="44" name="Oval 87"/>
          <p:cNvSpPr/>
          <p:nvPr/>
        </p:nvSpPr>
        <p:spPr>
          <a:xfrm>
            <a:off x="2562737" y="4905321"/>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88"/>
          <p:cNvSpPr/>
          <p:nvPr/>
        </p:nvSpPr>
        <p:spPr>
          <a:xfrm>
            <a:off x="2854817" y="478811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89"/>
          <p:cNvSpPr/>
          <p:nvPr/>
        </p:nvSpPr>
        <p:spPr>
          <a:xfrm>
            <a:off x="3113171" y="4624069"/>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7" name="Graphic 91" descr="Teacher"/>
          <p:cNvPicPr>
            <a:picLocks noChangeAspect="1"/>
          </p:cNvPicPr>
          <p:nvPr/>
        </p:nvPicPr>
        <p:blipFill>
          <a:blip r:embed="rId21" cstate="print">
            <a:extLst>
              <a:ext uri="{28A0092B-C50C-407E-A947-70E740481C1C}">
                <a14:useLocalDpi xmlns:a14="http://schemas.microsoft.com/office/drawing/2010/main" xmlns="" val="0"/>
              </a:ext>
              <a:ext uri="{96DAC541-7B7A-43D3-8B79-37D633B846F1}">
                <asvg:svgBlip xmlns="" xmlns:asvg="http://schemas.microsoft.com/office/drawing/2016/SVG/main" r:embed="rId22"/>
              </a:ext>
            </a:extLst>
          </a:blip>
          <a:stretch>
            <a:fillRect/>
          </a:stretch>
        </p:blipFill>
        <p:spPr>
          <a:xfrm>
            <a:off x="1760439" y="1905186"/>
            <a:ext cx="914400" cy="914400"/>
          </a:xfrm>
          <a:prstGeom prst="rect">
            <a:avLst/>
          </a:prstGeom>
        </p:spPr>
      </p:pic>
      <p:sp>
        <p:nvSpPr>
          <p:cNvPr id="49" name="TextBox 93"/>
          <p:cNvSpPr txBox="1"/>
          <p:nvPr/>
        </p:nvSpPr>
        <p:spPr>
          <a:xfrm>
            <a:off x="909145" y="3101788"/>
            <a:ext cx="2610317" cy="923330"/>
          </a:xfrm>
          <a:prstGeom prst="rect">
            <a:avLst/>
          </a:prstGeom>
          <a:noFill/>
        </p:spPr>
        <p:txBody>
          <a:bodyPr wrap="square" rtlCol="0">
            <a:spAutoFit/>
          </a:bodyPr>
          <a:lstStyle/>
          <a:p>
            <a:pPr algn="ctr"/>
            <a:r>
              <a:rPr lang="en-IN" sz="5400" dirty="0" smtClean="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rPr>
              <a:t>Plan</a:t>
            </a:r>
            <a:endParaRPr lang="en-IN" sz="5400" dirty="0">
              <a:solidFill>
                <a:schemeClr val="bg1">
                  <a:lumMod val="65000"/>
                </a:schemeClr>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pic>
        <p:nvPicPr>
          <p:cNvPr id="56" name="Graphic 102" descr="Projector"/>
          <p:cNvPicPr>
            <a:picLocks noChangeAspect="1"/>
          </p:cNvPicPr>
          <p:nvPr/>
        </p:nvPicPr>
        <p:blipFill>
          <a:blip r:embed="rId23" cstate="print">
            <a:extLst>
              <a:ext uri="{28A0092B-C50C-407E-A947-70E740481C1C}">
                <a14:useLocalDpi xmlns:a14="http://schemas.microsoft.com/office/drawing/2010/main" xmlns="" val="0"/>
              </a:ext>
              <a:ext uri="{96DAC541-7B7A-43D3-8B79-37D633B846F1}">
                <asvg:svgBlip xmlns="" xmlns:asvg="http://schemas.microsoft.com/office/drawing/2016/SVG/main" r:embed="rId26"/>
              </a:ext>
            </a:extLst>
          </a:blip>
          <a:stretch>
            <a:fillRect/>
          </a:stretch>
        </p:blipFill>
        <p:spPr>
          <a:xfrm>
            <a:off x="8637055" y="1307750"/>
            <a:ext cx="432000" cy="432000"/>
          </a:xfrm>
          <a:prstGeom prst="rect">
            <a:avLst/>
          </a:prstGeom>
        </p:spPr>
      </p:pic>
      <p:pic>
        <p:nvPicPr>
          <p:cNvPr id="57" name="Graphic 104" descr="Camera"/>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 xmlns:asvg="http://schemas.microsoft.com/office/drawing/2016/SVG/main" r:embed="rId28"/>
              </a:ext>
            </a:extLst>
          </a:blip>
          <a:stretch>
            <a:fillRect/>
          </a:stretch>
        </p:blipFill>
        <p:spPr>
          <a:xfrm>
            <a:off x="9195571" y="2322607"/>
            <a:ext cx="432000" cy="432000"/>
          </a:xfrm>
          <a:prstGeom prst="rect">
            <a:avLst/>
          </a:prstGeom>
        </p:spPr>
      </p:pic>
      <p:grpSp>
        <p:nvGrpSpPr>
          <p:cNvPr id="2" name="Group 34">
            <a:extLst>
              <a:ext uri="{FF2B5EF4-FFF2-40B4-BE49-F238E27FC236}">
                <a16:creationId xmlns:a16="http://schemas.microsoft.com/office/drawing/2014/main" xmlns="" id="{C691B920-23E9-974F-A54F-F9840E8F298B}"/>
              </a:ext>
            </a:extLst>
          </p:cNvPr>
          <p:cNvGrpSpPr/>
          <p:nvPr/>
        </p:nvGrpSpPr>
        <p:grpSpPr>
          <a:xfrm>
            <a:off x="6363891" y="1486245"/>
            <a:ext cx="457200" cy="97004"/>
            <a:chOff x="6365631" y="5525822"/>
            <a:chExt cx="457200" cy="97004"/>
          </a:xfrm>
          <a:solidFill>
            <a:schemeClr val="bg1"/>
          </a:solidFill>
        </p:grpSpPr>
        <p:cxnSp>
          <p:nvCxnSpPr>
            <p:cNvPr id="61" name="Straight Connector 35">
              <a:extLst>
                <a:ext uri="{FF2B5EF4-FFF2-40B4-BE49-F238E27FC236}">
                  <a16:creationId xmlns:a16="http://schemas.microsoft.com/office/drawing/2014/main" xmlns="" id="{059D6742-E8A4-9C4C-9ECA-D8C1562A1533}"/>
                </a:ext>
              </a:extLst>
            </p:cNvPr>
            <p:cNvCxnSpPr>
              <a:cxnSpLocks/>
            </p:cNvCxnSpPr>
            <p:nvPr/>
          </p:nvCxnSpPr>
          <p:spPr>
            <a:xfrm>
              <a:off x="6365631" y="5574324"/>
              <a:ext cx="351692" cy="0"/>
            </a:xfrm>
            <a:prstGeom prst="line">
              <a:avLst/>
            </a:prstGeom>
            <a:grpFill/>
            <a:ln w="22225">
              <a:solidFill>
                <a:schemeClr val="accent1"/>
              </a:solidFill>
              <a:tailEnd w="lg" len="med"/>
            </a:ln>
          </p:spPr>
          <p:style>
            <a:lnRef idx="1">
              <a:schemeClr val="accent1"/>
            </a:lnRef>
            <a:fillRef idx="0">
              <a:schemeClr val="accent1"/>
            </a:fillRef>
            <a:effectRef idx="0">
              <a:schemeClr val="accent1"/>
            </a:effectRef>
            <a:fontRef idx="minor">
              <a:schemeClr val="tx1"/>
            </a:fontRef>
          </p:style>
        </p:cxnSp>
        <p:sp>
          <p:nvSpPr>
            <p:cNvPr id="62" name="Oval 36">
              <a:extLst>
                <a:ext uri="{FF2B5EF4-FFF2-40B4-BE49-F238E27FC236}">
                  <a16:creationId xmlns:a16="http://schemas.microsoft.com/office/drawing/2014/main" xmlns="" id="{656E2139-3924-134E-9E81-A7D4FF1AA885}"/>
                </a:ext>
              </a:extLst>
            </p:cNvPr>
            <p:cNvSpPr/>
            <p:nvPr/>
          </p:nvSpPr>
          <p:spPr>
            <a:xfrm>
              <a:off x="6725827" y="5525822"/>
              <a:ext cx="97004" cy="97004"/>
            </a:xfrm>
            <a:prstGeom prst="ellipse">
              <a:avLst/>
            </a:prstGeom>
            <a:grp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4A48B1-9A2B-4E4E-BAB2-A6D5311C8B18}"/>
              </a:ext>
            </a:extLst>
          </p:cNvPr>
          <p:cNvSpPr/>
          <p:nvPr/>
        </p:nvSpPr>
        <p:spPr>
          <a:xfrm rot="18900000">
            <a:off x="9214122" y="2496649"/>
            <a:ext cx="82517" cy="83915"/>
          </a:xfrm>
          <a:prstGeom prst="rect">
            <a:avLst/>
          </a:prstGeom>
          <a:solidFill>
            <a:schemeClr val="bg1"/>
          </a:solidFill>
          <a:ln w="9525">
            <a:gradFill flip="none" rotWithShape="1">
              <a:gsLst>
                <a:gs pos="0">
                  <a:schemeClr val="accent1">
                    <a:lumMod val="5000"/>
                    <a:lumOff val="95000"/>
                  </a:schemeClr>
                </a:gs>
                <a:gs pos="100000">
                  <a:schemeClr val="tx1">
                    <a:lumMod val="65000"/>
                    <a:lumOff val="35000"/>
                    <a:alpha val="35000"/>
                  </a:schemeClr>
                </a:gs>
              </a:gsLst>
              <a:lin ang="2700000" scaled="1"/>
              <a:tileRect/>
            </a:gradFill>
            <a:headEnd type="ova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cxnSp>
        <p:nvCxnSpPr>
          <p:cNvPr id="70" name="Connecteur droit 69"/>
          <p:cNvCxnSpPr>
            <a:endCxn id="67" idx="1"/>
          </p:cNvCxnSpPr>
          <p:nvPr/>
        </p:nvCxnSpPr>
        <p:spPr>
          <a:xfrm>
            <a:off x="6893947" y="2538607"/>
            <a:ext cx="2332260" cy="29174"/>
          </a:xfrm>
          <a:prstGeom prst="line">
            <a:avLst/>
          </a:prstGeom>
        </p:spPr>
        <p:style>
          <a:lnRef idx="1">
            <a:schemeClr val="accent1"/>
          </a:lnRef>
          <a:fillRef idx="0">
            <a:schemeClr val="accent1"/>
          </a:fillRef>
          <a:effectRef idx="0">
            <a:schemeClr val="accent1"/>
          </a:effectRef>
          <a:fontRef idx="minor">
            <a:schemeClr val="tx1"/>
          </a:fontRef>
        </p:style>
      </p:cxnSp>
      <p:sp>
        <p:nvSpPr>
          <p:cNvPr id="90" name="ZoneTexte 89"/>
          <p:cNvSpPr txBox="1"/>
          <p:nvPr/>
        </p:nvSpPr>
        <p:spPr>
          <a:xfrm>
            <a:off x="10137212" y="2538606"/>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1" name="ZoneTexte 90"/>
          <p:cNvSpPr txBox="1"/>
          <p:nvPr/>
        </p:nvSpPr>
        <p:spPr>
          <a:xfrm>
            <a:off x="8828898" y="309876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2" name="ZoneTexte 91"/>
          <p:cNvSpPr txBox="1"/>
          <p:nvPr/>
        </p:nvSpPr>
        <p:spPr>
          <a:xfrm>
            <a:off x="8749035" y="3638510"/>
            <a:ext cx="184731" cy="400110"/>
          </a:xfrm>
          <a:prstGeom prst="rect">
            <a:avLst/>
          </a:prstGeom>
          <a:noFill/>
        </p:spPr>
        <p:txBody>
          <a:bodyPr wrap="none" rtlCol="0">
            <a:spAutoFit/>
          </a:bodyPr>
          <a:lstStyle/>
          <a:p>
            <a:endParaRPr lang="fr-FR" sz="2000" b="1" dirty="0">
              <a:latin typeface="Times New Roman" panose="02020603050405020304" pitchFamily="18" charset="0"/>
              <a:cs typeface="Times New Roman" panose="02020603050405020304" pitchFamily="18" charset="0"/>
            </a:endParaRPr>
          </a:p>
        </p:txBody>
      </p:sp>
      <p:sp>
        <p:nvSpPr>
          <p:cNvPr id="93" name="ZoneTexte 92"/>
          <p:cNvSpPr txBox="1"/>
          <p:nvPr/>
        </p:nvSpPr>
        <p:spPr>
          <a:xfrm>
            <a:off x="10919860" y="3910694"/>
            <a:ext cx="184730"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sp>
        <p:nvSpPr>
          <p:cNvPr id="94" name="ZoneTexte 93"/>
          <p:cNvSpPr txBox="1"/>
          <p:nvPr/>
        </p:nvSpPr>
        <p:spPr>
          <a:xfrm>
            <a:off x="10628915" y="4931773"/>
            <a:ext cx="184731" cy="400110"/>
          </a:xfrm>
          <a:prstGeom prst="rect">
            <a:avLst/>
          </a:prstGeom>
          <a:noFill/>
        </p:spPr>
        <p:txBody>
          <a:bodyPr wrap="none" rtlCol="0">
            <a:spAutoFit/>
          </a:bodyPr>
          <a:lstStyle/>
          <a:p>
            <a:pPr algn="ctr"/>
            <a:endParaRPr lang="fr-FR" sz="2000" b="1" dirty="0">
              <a:latin typeface="Times New Roman" panose="02020603050405020304" pitchFamily="18" charset="0"/>
              <a:cs typeface="Times New Roman" panose="02020603050405020304" pitchFamily="18" charset="0"/>
            </a:endParaRPr>
          </a:p>
        </p:txBody>
      </p:sp>
      <p:cxnSp>
        <p:nvCxnSpPr>
          <p:cNvPr id="97" name="Connecteur droit 96"/>
          <p:cNvCxnSpPr/>
          <p:nvPr/>
        </p:nvCxnSpPr>
        <p:spPr>
          <a:xfrm rot="16200000" flipH="1">
            <a:off x="9151164" y="2279716"/>
            <a:ext cx="535631" cy="14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a:off x="9411571" y="2022042"/>
            <a:ext cx="72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a:off x="9442424" y="2892549"/>
            <a:ext cx="725641"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AutoShape 10"/>
          <p:cNvSpPr>
            <a:spLocks noChangeArrowheads="1"/>
          </p:cNvSpPr>
          <p:nvPr/>
        </p:nvSpPr>
        <p:spPr bwMode="gray">
          <a:xfrm>
            <a:off x="10168065" y="1765310"/>
            <a:ext cx="1917062"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dirty="0" smtClean="0">
                <a:latin typeface="Times New Roman" panose="02020603050405020304" pitchFamily="18" charset="0"/>
                <a:cs typeface="Times New Roman" panose="02020603050405020304" pitchFamily="18" charset="0"/>
              </a:rPr>
              <a:t>Présentation du </a:t>
            </a:r>
          </a:p>
          <a:p>
            <a:r>
              <a:rPr lang="fr-FR" b="1" dirty="0" smtClean="0">
                <a:latin typeface="Times New Roman" panose="02020603050405020304" pitchFamily="18" charset="0"/>
                <a:cs typeface="Times New Roman" panose="02020603050405020304" pitchFamily="18" charset="0"/>
              </a:rPr>
              <a:t>centre </a:t>
            </a:r>
            <a:r>
              <a:rPr lang="fr-FR" b="1" dirty="0">
                <a:latin typeface="Times New Roman" panose="02020603050405020304" pitchFamily="18" charset="0"/>
                <a:cs typeface="Times New Roman" panose="02020603050405020304" pitchFamily="18" charset="0"/>
              </a:rPr>
              <a:t>d’accueil</a:t>
            </a:r>
          </a:p>
        </p:txBody>
      </p:sp>
      <p:sp>
        <p:nvSpPr>
          <p:cNvPr id="107" name="AutoShape 10"/>
          <p:cNvSpPr>
            <a:spLocks noChangeArrowheads="1"/>
          </p:cNvSpPr>
          <p:nvPr/>
        </p:nvSpPr>
        <p:spPr bwMode="gray">
          <a:xfrm>
            <a:off x="10181881" y="2600044"/>
            <a:ext cx="1872055" cy="502557"/>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fr-FR" b="1" dirty="0">
                <a:latin typeface="Times New Roman" panose="02020603050405020304" pitchFamily="18" charset="0"/>
                <a:cs typeface="Times New Roman" panose="02020603050405020304" pitchFamily="18" charset="0"/>
              </a:rPr>
              <a:t>Présentation du</a:t>
            </a:r>
          </a:p>
          <a:p>
            <a:pPr algn="ctr"/>
            <a:r>
              <a:rPr lang="fr-FR" b="1" dirty="0">
                <a:latin typeface="Times New Roman" panose="02020603050405020304" pitchFamily="18" charset="0"/>
                <a:cs typeface="Times New Roman" panose="02020603050405020304" pitchFamily="18" charset="0"/>
              </a:rPr>
              <a:t>projet</a:t>
            </a:r>
          </a:p>
        </p:txBody>
      </p:sp>
      <p:sp>
        <p:nvSpPr>
          <p:cNvPr id="119" name="AutoShape 10"/>
          <p:cNvSpPr>
            <a:spLocks noChangeArrowheads="1"/>
          </p:cNvSpPr>
          <p:nvPr/>
        </p:nvSpPr>
        <p:spPr bwMode="gray">
          <a:xfrm>
            <a:off x="6867160" y="1243837"/>
            <a:ext cx="1587428" cy="508000"/>
          </a:xfrm>
          <a:prstGeom prst="roundRect">
            <a:avLst>
              <a:gd name="adj" fmla="val 50000"/>
            </a:avLst>
          </a:prstGeom>
          <a:noFill/>
          <a:ln w="28575" algn="ctr">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r>
              <a:rPr lang="fr-FR" b="1">
                <a:latin typeface="Times New Roman" panose="02020603050405020304" pitchFamily="18" charset="0"/>
                <a:cs typeface="Times New Roman" panose="02020603050405020304" pitchFamily="18" charset="0"/>
              </a:rPr>
              <a:t>Introduction</a:t>
            </a:r>
            <a:endParaRPr lang="fr-FR" b="1" dirty="0">
              <a:latin typeface="Times New Roman" panose="02020603050405020304" pitchFamily="18" charset="0"/>
              <a:cs typeface="Times New Roman" panose="02020603050405020304" pitchFamily="18" charset="0"/>
            </a:endParaRPr>
          </a:p>
        </p:txBody>
      </p:sp>
      <p:sp>
        <p:nvSpPr>
          <p:cNvPr id="121" name="ZoneTexte 120"/>
          <p:cNvSpPr txBox="1"/>
          <p:nvPr/>
        </p:nvSpPr>
        <p:spPr>
          <a:xfrm>
            <a:off x="6390500" y="2330250"/>
            <a:ext cx="242374" cy="369332"/>
          </a:xfrm>
          <a:prstGeom prst="rect">
            <a:avLst/>
          </a:prstGeom>
          <a:noFill/>
        </p:spPr>
        <p:txBody>
          <a:bodyPr wrap="none" rtlCol="0">
            <a:spAutoFit/>
          </a:bodyPr>
          <a:lstStyle/>
          <a:p>
            <a:r>
              <a:rPr lang="fr-FR" dirty="0" smtClean="0"/>
              <a:t>I</a:t>
            </a:r>
            <a:endParaRPr lang="fr-FR" dirty="0"/>
          </a:p>
        </p:txBody>
      </p:sp>
      <p:sp>
        <p:nvSpPr>
          <p:cNvPr id="124" name="ZoneTexte 123"/>
          <p:cNvSpPr txBox="1"/>
          <p:nvPr/>
        </p:nvSpPr>
        <p:spPr>
          <a:xfrm>
            <a:off x="7140472" y="2241111"/>
            <a:ext cx="1661737" cy="369332"/>
          </a:xfrm>
          <a:prstGeom prst="rect">
            <a:avLst/>
          </a:prstGeom>
          <a:noFill/>
        </p:spPr>
        <p:txBody>
          <a:bodyPr wrap="none" rtlCol="0">
            <a:spAutoFit/>
          </a:bodyPr>
          <a:lstStyle/>
          <a:p>
            <a:r>
              <a:rPr lang="fr-FR" dirty="0" smtClean="0"/>
              <a:t>Etude préalable</a:t>
            </a:r>
            <a:endParaRPr lang="fr-FR" dirty="0"/>
          </a:p>
        </p:txBody>
      </p:sp>
      <p:cxnSp>
        <p:nvCxnSpPr>
          <p:cNvPr id="88" name="Connecteur droit 87"/>
          <p:cNvCxnSpPr/>
          <p:nvPr/>
        </p:nvCxnSpPr>
        <p:spPr>
          <a:xfrm rot="16200000" flipH="1">
            <a:off x="9244857" y="2709583"/>
            <a:ext cx="367546" cy="4479"/>
          </a:xfrm>
          <a:prstGeom prst="line">
            <a:avLst/>
          </a:prstGeom>
        </p:spPr>
        <p:style>
          <a:lnRef idx="1">
            <a:schemeClr val="accent1"/>
          </a:lnRef>
          <a:fillRef idx="0">
            <a:schemeClr val="accent1"/>
          </a:fillRef>
          <a:effectRef idx="0">
            <a:schemeClr val="accent1"/>
          </a:effectRef>
          <a:fontRef idx="minor">
            <a:schemeClr val="tx1"/>
          </a:fontRef>
        </p:style>
      </p:cxnSp>
      <p:sp>
        <p:nvSpPr>
          <p:cNvPr id="48" name="Plaque 47"/>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5/38</a:t>
            </a:r>
            <a:endParaRPr lang="fr-FR" dirty="0"/>
          </a:p>
        </p:txBody>
      </p:sp>
    </p:spTree>
    <p:extLst>
      <p:ext uri="{BB962C8B-B14F-4D97-AF65-F5344CB8AC3E}">
        <p14:creationId xmlns:p14="http://schemas.microsoft.com/office/powerpoint/2010/main" xmlns="" val="34688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strips(down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strips(downRight)">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down)">
                                      <p:cBhvr>
                                        <p:cTn id="17" dur="580">
                                          <p:stCondLst>
                                            <p:cond delay="0"/>
                                          </p:stCondLst>
                                        </p:cTn>
                                        <p:tgtEl>
                                          <p:spTgt spid="107"/>
                                        </p:tgtEl>
                                      </p:cBhvr>
                                    </p:animEffect>
                                    <p:anim calcmode="lin" valueType="num">
                                      <p:cBhvr>
                                        <p:cTn id="18" dur="1822" tmFilter="0,0; 0.14,0.36; 0.43,0.73; 0.71,0.91; 1.0,1.0">
                                          <p:stCondLst>
                                            <p:cond delay="0"/>
                                          </p:stCondLst>
                                        </p:cTn>
                                        <p:tgtEl>
                                          <p:spTgt spid="10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0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0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0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07"/>
                                        </p:tgtEl>
                                        <p:attrNameLst>
                                          <p:attrName>ppt_y</p:attrName>
                                        </p:attrNameLst>
                                      </p:cBhvr>
                                      <p:tavLst>
                                        <p:tav tm="0" fmla="#ppt_y-sin(pi*$)/81">
                                          <p:val>
                                            <p:fltVal val="0"/>
                                          </p:val>
                                        </p:tav>
                                        <p:tav tm="100000">
                                          <p:val>
                                            <p:fltVal val="1"/>
                                          </p:val>
                                        </p:tav>
                                      </p:tavLst>
                                    </p:anim>
                                    <p:animScale>
                                      <p:cBhvr>
                                        <p:cTn id="23" dur="26">
                                          <p:stCondLst>
                                            <p:cond delay="650"/>
                                          </p:stCondLst>
                                        </p:cTn>
                                        <p:tgtEl>
                                          <p:spTgt spid="107"/>
                                        </p:tgtEl>
                                      </p:cBhvr>
                                      <p:to x="100000" y="60000"/>
                                    </p:animScale>
                                    <p:animScale>
                                      <p:cBhvr>
                                        <p:cTn id="24" dur="166" decel="50000">
                                          <p:stCondLst>
                                            <p:cond delay="676"/>
                                          </p:stCondLst>
                                        </p:cTn>
                                        <p:tgtEl>
                                          <p:spTgt spid="107"/>
                                        </p:tgtEl>
                                      </p:cBhvr>
                                      <p:to x="100000" y="100000"/>
                                    </p:animScale>
                                    <p:animScale>
                                      <p:cBhvr>
                                        <p:cTn id="25" dur="26">
                                          <p:stCondLst>
                                            <p:cond delay="1312"/>
                                          </p:stCondLst>
                                        </p:cTn>
                                        <p:tgtEl>
                                          <p:spTgt spid="107"/>
                                        </p:tgtEl>
                                      </p:cBhvr>
                                      <p:to x="100000" y="80000"/>
                                    </p:animScale>
                                    <p:animScale>
                                      <p:cBhvr>
                                        <p:cTn id="26" dur="166" decel="50000">
                                          <p:stCondLst>
                                            <p:cond delay="1338"/>
                                          </p:stCondLst>
                                        </p:cTn>
                                        <p:tgtEl>
                                          <p:spTgt spid="107"/>
                                        </p:tgtEl>
                                      </p:cBhvr>
                                      <p:to x="100000" y="100000"/>
                                    </p:animScale>
                                    <p:animScale>
                                      <p:cBhvr>
                                        <p:cTn id="27" dur="26">
                                          <p:stCondLst>
                                            <p:cond delay="1642"/>
                                          </p:stCondLst>
                                        </p:cTn>
                                        <p:tgtEl>
                                          <p:spTgt spid="107"/>
                                        </p:tgtEl>
                                      </p:cBhvr>
                                      <p:to x="100000" y="90000"/>
                                    </p:animScale>
                                    <p:animScale>
                                      <p:cBhvr>
                                        <p:cTn id="28" dur="166" decel="50000">
                                          <p:stCondLst>
                                            <p:cond delay="1668"/>
                                          </p:stCondLst>
                                        </p:cTn>
                                        <p:tgtEl>
                                          <p:spTgt spid="107"/>
                                        </p:tgtEl>
                                      </p:cBhvr>
                                      <p:to x="100000" y="100000"/>
                                    </p:animScale>
                                    <p:animScale>
                                      <p:cBhvr>
                                        <p:cTn id="29" dur="26">
                                          <p:stCondLst>
                                            <p:cond delay="1808"/>
                                          </p:stCondLst>
                                        </p:cTn>
                                        <p:tgtEl>
                                          <p:spTgt spid="107"/>
                                        </p:tgtEl>
                                      </p:cBhvr>
                                      <p:to x="100000" y="95000"/>
                                    </p:animScale>
                                    <p:animScale>
                                      <p:cBhvr>
                                        <p:cTn id="30" dur="166" decel="50000">
                                          <p:stCondLst>
                                            <p:cond delay="1834"/>
                                          </p:stCondLst>
                                        </p:cTn>
                                        <p:tgtEl>
                                          <p:spTgt spid="10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364249" y="979800"/>
            <a:ext cx="2728632"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II. Présentation du projet</a:t>
            </a:r>
            <a:endParaRPr lang="fr-FR" sz="2000" dirty="0">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3278777" y="1521823"/>
            <a:ext cx="2379177"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latin typeface="Times New Roman" pitchFamily="18" charset="0"/>
                <a:cs typeface="Times New Roman" pitchFamily="18" charset="0"/>
              </a:rPr>
              <a:t>Contexte du projet</a:t>
            </a:r>
            <a:endParaRPr lang="fr-FR" sz="2000" dirty="0">
              <a:latin typeface="Times New Roman" pitchFamily="18" charset="0"/>
              <a:cs typeface="Times New Roman" pitchFamily="18" charset="0"/>
            </a:endParaRPr>
          </a:p>
        </p:txBody>
      </p:sp>
      <p:sp>
        <p:nvSpPr>
          <p:cNvPr id="10" name="Arrondir un rectangle avec un coin du même côté 9"/>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2" name="Groupe 11"/>
          <p:cNvGrpSpPr/>
          <p:nvPr/>
        </p:nvGrpSpPr>
        <p:grpSpPr>
          <a:xfrm>
            <a:off x="0" y="3590289"/>
            <a:ext cx="1499943" cy="410215"/>
            <a:chOff x="657439" y="2988629"/>
            <a:chExt cx="1499943" cy="410215"/>
          </a:xfrm>
        </p:grpSpPr>
        <p:sp>
          <p:nvSpPr>
            <p:cNvPr id="13" name="Chevron 1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5" name="Groupe 14"/>
          <p:cNvGrpSpPr/>
          <p:nvPr/>
        </p:nvGrpSpPr>
        <p:grpSpPr>
          <a:xfrm>
            <a:off x="14243" y="2447281"/>
            <a:ext cx="1485700" cy="410215"/>
            <a:chOff x="671682" y="2988629"/>
            <a:chExt cx="1485700" cy="410215"/>
          </a:xfrm>
        </p:grpSpPr>
        <p:sp>
          <p:nvSpPr>
            <p:cNvPr id="17" name="Chevron 1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19" name="Groupe 18"/>
          <p:cNvGrpSpPr/>
          <p:nvPr/>
        </p:nvGrpSpPr>
        <p:grpSpPr>
          <a:xfrm>
            <a:off x="28741" y="3018785"/>
            <a:ext cx="1485700" cy="410215"/>
            <a:chOff x="671682" y="2988629"/>
            <a:chExt cx="1485700" cy="410215"/>
          </a:xfrm>
        </p:grpSpPr>
        <p:sp>
          <p:nvSpPr>
            <p:cNvPr id="20" name="Chevron 19"/>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4" name="Groupe 23"/>
          <p:cNvGrpSpPr/>
          <p:nvPr/>
        </p:nvGrpSpPr>
        <p:grpSpPr>
          <a:xfrm>
            <a:off x="0" y="1343461"/>
            <a:ext cx="1485700" cy="410215"/>
            <a:chOff x="671682" y="2988629"/>
            <a:chExt cx="1485700" cy="410215"/>
          </a:xfrm>
        </p:grpSpPr>
        <p:sp>
          <p:nvSpPr>
            <p:cNvPr id="25" name="Chevron 2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7" name="Groupe 26"/>
          <p:cNvGrpSpPr/>
          <p:nvPr/>
        </p:nvGrpSpPr>
        <p:grpSpPr>
          <a:xfrm>
            <a:off x="0" y="1857364"/>
            <a:ext cx="1153783" cy="410212"/>
            <a:chOff x="0" y="2988635"/>
            <a:chExt cx="1153783" cy="410212"/>
          </a:xfrm>
        </p:grpSpPr>
        <p:sp>
          <p:nvSpPr>
            <p:cNvPr id="28" name="Chevron 27"/>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0" name="Groupe 29"/>
          <p:cNvGrpSpPr/>
          <p:nvPr/>
        </p:nvGrpSpPr>
        <p:grpSpPr>
          <a:xfrm>
            <a:off x="671683" y="1863595"/>
            <a:ext cx="1485700" cy="410215"/>
            <a:chOff x="671682" y="2988629"/>
            <a:chExt cx="1485700" cy="410215"/>
          </a:xfrm>
        </p:grpSpPr>
        <p:sp>
          <p:nvSpPr>
            <p:cNvPr id="31" name="Chevron 30"/>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pic>
        <p:nvPicPr>
          <p:cNvPr id="1026" name="Picture 2" descr="C:\Users\utilisateur\Documents\Rapport IGS\Nouveau dossier\context.png"/>
          <p:cNvPicPr>
            <a:picLocks noChangeAspect="1" noChangeArrowheads="1"/>
          </p:cNvPicPr>
          <p:nvPr/>
        </p:nvPicPr>
        <p:blipFill>
          <a:blip r:embed="rId4"/>
          <a:srcRect/>
          <a:stretch>
            <a:fillRect/>
          </a:stretch>
        </p:blipFill>
        <p:spPr bwMode="auto">
          <a:xfrm>
            <a:off x="2600325" y="2049463"/>
            <a:ext cx="8101542" cy="3860270"/>
          </a:xfrm>
          <a:prstGeom prst="rect">
            <a:avLst/>
          </a:prstGeom>
          <a:noFill/>
        </p:spPr>
      </p:pic>
      <p:sp>
        <p:nvSpPr>
          <p:cNvPr id="33" name="Plaque 32"/>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6/38</a:t>
            </a:r>
            <a:endParaRPr lang="fr-FR" dirty="0"/>
          </a:p>
        </p:txBody>
      </p:sp>
      <p:sp>
        <p:nvSpPr>
          <p:cNvPr id="34" name="ZoneTexte 33"/>
          <p:cNvSpPr txBox="1"/>
          <p:nvPr/>
        </p:nvSpPr>
        <p:spPr>
          <a:xfrm>
            <a:off x="2617076" y="2412124"/>
            <a:ext cx="7917873" cy="1200329"/>
          </a:xfrm>
          <a:prstGeom prst="rect">
            <a:avLst/>
          </a:prstGeom>
          <a:noFill/>
        </p:spPr>
        <p:txBody>
          <a:bodyPr wrap="none" rtlCol="0">
            <a:spAutoFit/>
          </a:bodyPr>
          <a:lstStyle/>
          <a:p>
            <a:r>
              <a:rPr lang="fr-FR" dirty="0" smtClean="0">
                <a:latin typeface="Times New Roman" pitchFamily="18" charset="0"/>
                <a:cs typeface="Times New Roman" pitchFamily="18" charset="0"/>
              </a:rPr>
              <a:t>Direction de l’Informatique Financière (DIF) a jugé utile d’informatiser les tâches </a:t>
            </a:r>
          </a:p>
          <a:p>
            <a:r>
              <a:rPr lang="fr-FR" dirty="0" smtClean="0">
                <a:latin typeface="Times New Roman" pitchFamily="18" charset="0"/>
                <a:cs typeface="Times New Roman" pitchFamily="18" charset="0"/>
              </a:rPr>
              <a:t>quotidiennes de L’IGS ainsi  rendre la gestion de l’IGS,  plus efficiente  et accélérer</a:t>
            </a:r>
          </a:p>
          <a:p>
            <a:r>
              <a:rPr lang="fr-FR" dirty="0" smtClean="0">
                <a:latin typeface="Times New Roman" pitchFamily="18" charset="0"/>
                <a:cs typeface="Times New Roman" pitchFamily="18" charset="0"/>
              </a:rPr>
              <a:t> la planification des activités de contrôle et l’assignation des ressources.</a:t>
            </a:r>
          </a:p>
          <a:p>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xmlns="" val="26216469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34"/>
                                        </p:tgtEl>
                                        <p:attrNameLst>
                                          <p:attrName>style.visibility</p:attrName>
                                        </p:attrNameLst>
                                      </p:cBhvr>
                                      <p:to>
                                        <p:strVal val="visible"/>
                                      </p:to>
                                    </p:set>
                                    <p:anim calcmode="discrete" valueType="clr">
                                      <p:cBhvr override="childStyle">
                                        <p:cTn id="19" dur="80"/>
                                        <p:tgtEl>
                                          <p:spTgt spid="3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4"/>
                                        </p:tgtEl>
                                        <p:attrNameLst>
                                          <p:attrName>fillcolor</p:attrName>
                                        </p:attrNameLst>
                                      </p:cBhvr>
                                      <p:tavLst>
                                        <p:tav tm="0">
                                          <p:val>
                                            <p:clrVal>
                                              <a:schemeClr val="accent2"/>
                                            </p:clrVal>
                                          </p:val>
                                        </p:tav>
                                        <p:tav tm="50000">
                                          <p:val>
                                            <p:clrVal>
                                              <a:schemeClr val="hlink"/>
                                            </p:clrVal>
                                          </p:val>
                                        </p:tav>
                                      </p:tavLst>
                                    </p:anim>
                                    <p:set>
                                      <p:cBhvr>
                                        <p:cTn id="21" dur="80"/>
                                        <p:tgtEl>
                                          <p:spTgt spid="34"/>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4" presetClass="exit" presetSubtype="0" fill="hold" grpId="1" nodeType="clickEffect">
                                  <p:stCondLst>
                                    <p:cond delay="0"/>
                                  </p:stCondLst>
                                  <p:iterate type="lt">
                                    <p:tmAbs val="0"/>
                                  </p:iterate>
                                  <p:childTnLst>
                                    <p:anim to="" calcmode="lin" valueType="num">
                                      <p:cBhvr>
                                        <p:cTn id="25" dur="1"/>
                                        <p:tgtEl>
                                          <p:spTgt spid="34"/>
                                        </p:tgtEl>
                                        <p:attrNameLst>
                                          <p:attrName/>
                                        </p:attrNameLst>
                                      </p:cBhvr>
                                    </p:anim>
                                    <p:set>
                                      <p:cBhvr>
                                        <p:cTn id="26" dur="1" fill="hold">
                                          <p:stCondLst>
                                            <p:cond delay="0"/>
                                          </p:stCondLst>
                                        </p:cTn>
                                        <p:tgtEl>
                                          <p:spTgt spid="3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slide(fromLeft)">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12191999" cy="6858000"/>
          </a:xfrm>
          <a:prstGeom prst="rect">
            <a:avLst/>
          </a:prstGeom>
        </p:spPr>
      </p:pic>
      <p:sp>
        <p:nvSpPr>
          <p:cNvPr id="5" name="ZoneTexte 4"/>
          <p:cNvSpPr txBox="1"/>
          <p:nvPr/>
        </p:nvSpPr>
        <p:spPr>
          <a:xfrm>
            <a:off x="4654346" y="107576"/>
            <a:ext cx="2883305" cy="461665"/>
          </a:xfrm>
          <a:prstGeom prst="rect">
            <a:avLst/>
          </a:prstGeom>
          <a:noFill/>
        </p:spPr>
        <p:txBody>
          <a:bodyPr wrap="square" rtlCol="0">
            <a:spAutoFit/>
          </a:bodyPr>
          <a:lstStyle/>
          <a:p>
            <a:r>
              <a:rPr lang="fr-FR" sz="2400" b="1" dirty="0" smtClean="0">
                <a:solidFill>
                  <a:schemeClr val="bg1"/>
                </a:solidFill>
                <a:latin typeface="Times New Roman" panose="02020603050405020304" pitchFamily="18" charset="0"/>
                <a:cs typeface="Times New Roman" panose="02020603050405020304" pitchFamily="18" charset="0"/>
              </a:rPr>
              <a:t>Etude préalable</a:t>
            </a:r>
            <a:endParaRPr lang="fr-FR" sz="2400" b="1" dirty="0">
              <a:solidFill>
                <a:schemeClr val="bg1"/>
              </a:solidFill>
              <a:latin typeface="Times New Roman" panose="02020603050405020304" pitchFamily="18" charset="0"/>
              <a:cs typeface="Times New Roman" panose="02020603050405020304" pitchFamily="18" charset="0"/>
            </a:endParaRPr>
          </a:p>
        </p:txBody>
      </p:sp>
      <p:sp>
        <p:nvSpPr>
          <p:cNvPr id="6" name="ZoneTexte 5"/>
          <p:cNvSpPr txBox="1"/>
          <p:nvPr/>
        </p:nvSpPr>
        <p:spPr>
          <a:xfrm>
            <a:off x="2564546" y="981251"/>
            <a:ext cx="2728632" cy="400110"/>
          </a:xfrm>
          <a:prstGeom prst="rect">
            <a:avLst/>
          </a:prstGeom>
          <a:noFill/>
        </p:spPr>
        <p:txBody>
          <a:bodyPr wrap="none" rtlCol="0">
            <a:spAutoFit/>
          </a:bodyPr>
          <a:lstStyle/>
          <a:p>
            <a:r>
              <a:rPr lang="fr-FR" sz="2000" dirty="0" smtClean="0">
                <a:latin typeface="Times New Roman" pitchFamily="18" charset="0"/>
                <a:cs typeface="Times New Roman" pitchFamily="18" charset="0"/>
              </a:rPr>
              <a:t>II. Présentation du projet</a:t>
            </a:r>
            <a:endParaRPr lang="fr-FR" sz="2000" dirty="0">
              <a:latin typeface="Times New Roman" pitchFamily="18" charset="0"/>
              <a:cs typeface="Times New Roman" pitchFamily="18" charset="0"/>
            </a:endParaRPr>
          </a:p>
        </p:txBody>
      </p:sp>
      <p:sp>
        <p:nvSpPr>
          <p:cNvPr id="22" name="Rectangle 1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584" tIns="126960" rIns="91440" bIns="0" numCol="1" anchor="ctr" anchorCtr="0" compatLnSpc="1">
            <a:prstTxWarp prst="textNoShape">
              <a:avLst/>
            </a:prstTxWarp>
            <a:spAutoFit/>
          </a:bodyPr>
          <a:lstStyle/>
          <a:p>
            <a:endParaRPr lang="fr-FR"/>
          </a:p>
        </p:txBody>
      </p:sp>
      <p:sp>
        <p:nvSpPr>
          <p:cNvPr id="23" name="Rectangle 12"/>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16" name="ZoneTexte 15"/>
          <p:cNvSpPr txBox="1"/>
          <p:nvPr/>
        </p:nvSpPr>
        <p:spPr>
          <a:xfrm>
            <a:off x="2613991" y="3462704"/>
            <a:ext cx="197396" cy="264048"/>
          </a:xfrm>
          <a:prstGeom prst="rect">
            <a:avLst/>
          </a:prstGeom>
          <a:noFill/>
        </p:spPr>
        <p:txBody>
          <a:bodyPr wrap="square" rtlCol="0">
            <a:spAutoFit/>
          </a:bodyPr>
          <a:lstStyle/>
          <a:p>
            <a:endParaRPr lang="fr-FR" dirty="0"/>
          </a:p>
        </p:txBody>
      </p:sp>
      <p:sp>
        <p:nvSpPr>
          <p:cNvPr id="3" name="ZoneTexte 2"/>
          <p:cNvSpPr txBox="1"/>
          <p:nvPr/>
        </p:nvSpPr>
        <p:spPr>
          <a:xfrm>
            <a:off x="3095897" y="1652451"/>
            <a:ext cx="2989921" cy="400110"/>
          </a:xfrm>
          <a:prstGeom prst="rect">
            <a:avLst/>
          </a:prstGeom>
          <a:noFill/>
        </p:spPr>
        <p:txBody>
          <a:bodyPr wrap="none" rtlCol="0">
            <a:spAutoFit/>
          </a:bodyPr>
          <a:lstStyle/>
          <a:p>
            <a:pPr marL="285750" indent="-285750">
              <a:buFont typeface="Wingdings" panose="05000000000000000000" pitchFamily="2" charset="2"/>
              <a:buChar char="Ø"/>
            </a:pPr>
            <a:r>
              <a:rPr lang="fr-FR" sz="2000" dirty="0" smtClean="0">
                <a:latin typeface="Times New Roman" pitchFamily="18" charset="0"/>
                <a:cs typeface="Times New Roman" pitchFamily="18" charset="0"/>
              </a:rPr>
              <a:t>Définitions des concepts</a:t>
            </a:r>
            <a:endParaRPr lang="fr-FR" sz="2000" dirty="0">
              <a:latin typeface="Times New Roman" pitchFamily="18" charset="0"/>
              <a:cs typeface="Times New Roman" pitchFamily="18" charset="0"/>
            </a:endParaRPr>
          </a:p>
        </p:txBody>
      </p:sp>
      <p:sp>
        <p:nvSpPr>
          <p:cNvPr id="9" name="ZoneTexte 8"/>
          <p:cNvSpPr txBox="1"/>
          <p:nvPr/>
        </p:nvSpPr>
        <p:spPr>
          <a:xfrm>
            <a:off x="3339548" y="2451652"/>
            <a:ext cx="4536819" cy="400110"/>
          </a:xfrm>
          <a:prstGeom prst="rect">
            <a:avLst/>
          </a:prstGeom>
          <a:noFill/>
        </p:spPr>
        <p:txBody>
          <a:bodyPr wrap="none" rtlCol="0">
            <a:spAutoFit/>
          </a:bodyPr>
          <a:lstStyle/>
          <a:p>
            <a:r>
              <a:rPr lang="fr-FR" sz="2000" b="1" dirty="0" smtClean="0">
                <a:solidFill>
                  <a:srgbClr val="C00000"/>
                </a:solidFill>
                <a:latin typeface="Times New Roman" pitchFamily="18" charset="0"/>
                <a:cs typeface="Times New Roman" pitchFamily="18" charset="0"/>
              </a:rPr>
              <a:t>Qu’est-ce qu’une mission d’inspection ?</a:t>
            </a:r>
            <a:endParaRPr lang="fr-FR" sz="2000" dirty="0">
              <a:latin typeface="Times New Roman" pitchFamily="18" charset="0"/>
              <a:cs typeface="Times New Roman" pitchFamily="18" charset="0"/>
            </a:endParaRPr>
          </a:p>
        </p:txBody>
      </p:sp>
      <p:sp>
        <p:nvSpPr>
          <p:cNvPr id="10" name="ZoneTexte 9"/>
          <p:cNvSpPr txBox="1"/>
          <p:nvPr/>
        </p:nvSpPr>
        <p:spPr>
          <a:xfrm>
            <a:off x="3384417" y="3028122"/>
            <a:ext cx="3996607" cy="400110"/>
          </a:xfrm>
          <a:prstGeom prst="rect">
            <a:avLst/>
          </a:prstGeom>
          <a:noFill/>
        </p:spPr>
        <p:txBody>
          <a:bodyPr wrap="none" rtlCol="0">
            <a:spAutoFit/>
          </a:bodyPr>
          <a:lstStyle/>
          <a:p>
            <a:r>
              <a:rPr lang="fr-FR" sz="2000" b="1" dirty="0" smtClean="0">
                <a:solidFill>
                  <a:srgbClr val="C00000"/>
                </a:solidFill>
                <a:latin typeface="Times New Roman" pitchFamily="18" charset="0"/>
                <a:cs typeface="Times New Roman" pitchFamily="18" charset="0"/>
              </a:rPr>
              <a:t>Qu’est-ce qu’une mission d’audit ?</a:t>
            </a:r>
            <a:endParaRPr lang="fr-FR" sz="2000" dirty="0">
              <a:latin typeface="Times New Roman" pitchFamily="18" charset="0"/>
              <a:cs typeface="Times New Roman" pitchFamily="18" charset="0"/>
            </a:endParaRPr>
          </a:p>
        </p:txBody>
      </p:sp>
      <p:sp>
        <p:nvSpPr>
          <p:cNvPr id="11" name="ZoneTexte 10"/>
          <p:cNvSpPr txBox="1"/>
          <p:nvPr/>
        </p:nvSpPr>
        <p:spPr>
          <a:xfrm>
            <a:off x="3366053" y="3644348"/>
            <a:ext cx="5682966" cy="400110"/>
          </a:xfrm>
          <a:prstGeom prst="rect">
            <a:avLst/>
          </a:prstGeom>
          <a:noFill/>
        </p:spPr>
        <p:txBody>
          <a:bodyPr wrap="none" rtlCol="0">
            <a:spAutoFit/>
          </a:bodyPr>
          <a:lstStyle/>
          <a:p>
            <a:r>
              <a:rPr lang="fr-FR" sz="2000" b="1" dirty="0" smtClean="0">
                <a:solidFill>
                  <a:srgbClr val="C00000"/>
                </a:solidFill>
                <a:latin typeface="Times New Roman" pitchFamily="18" charset="0"/>
                <a:cs typeface="Times New Roman" pitchFamily="18" charset="0"/>
              </a:rPr>
              <a:t>Qu’est-ce qu’une mission de passation de service ?</a:t>
            </a:r>
            <a:endParaRPr lang="fr-FR" sz="2000" dirty="0">
              <a:latin typeface="Times New Roman" pitchFamily="18" charset="0"/>
              <a:cs typeface="Times New Roman" pitchFamily="18" charset="0"/>
            </a:endParaRPr>
          </a:p>
        </p:txBody>
      </p:sp>
      <p:sp>
        <p:nvSpPr>
          <p:cNvPr id="12" name="Arrondir un rectangle avec un coin du même côté 11"/>
          <p:cNvSpPr/>
          <p:nvPr/>
        </p:nvSpPr>
        <p:spPr>
          <a:xfrm rot="5400000">
            <a:off x="-1938833" y="2761791"/>
            <a:ext cx="6035045" cy="2157384"/>
          </a:xfrm>
          <a:prstGeom prst="round2Same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14243" y="6357958"/>
            <a:ext cx="2143140" cy="500066"/>
          </a:xfrm>
          <a:prstGeom prst="rect">
            <a:avLst/>
          </a:prstGeom>
          <a:solidFill>
            <a:srgbClr val="0070C0"/>
          </a:solidFill>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smtClean="0"/>
              <a:t>INSPECTION GÉNÉRAL  DES SERVICES</a:t>
            </a:r>
            <a:endParaRPr lang="fr-FR" sz="1600" dirty="0"/>
          </a:p>
        </p:txBody>
      </p:sp>
      <p:grpSp>
        <p:nvGrpSpPr>
          <p:cNvPr id="14" name="Groupe 13"/>
          <p:cNvGrpSpPr/>
          <p:nvPr/>
        </p:nvGrpSpPr>
        <p:grpSpPr>
          <a:xfrm>
            <a:off x="0" y="3590289"/>
            <a:ext cx="1499943" cy="410215"/>
            <a:chOff x="657439" y="2988629"/>
            <a:chExt cx="1499943" cy="410215"/>
          </a:xfrm>
        </p:grpSpPr>
        <p:sp>
          <p:nvSpPr>
            <p:cNvPr id="15" name="Chevron 14"/>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 name="Chevron 6"/>
            <p:cNvSpPr/>
            <p:nvPr/>
          </p:nvSpPr>
          <p:spPr>
            <a:xfrm>
              <a:off x="657439" y="2988629"/>
              <a:ext cx="1443003"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lang="fr-FR" sz="1600" b="1" kern="1200" dirty="0" smtClean="0"/>
                <a:t>   Conclusion</a:t>
              </a:r>
              <a:endParaRPr lang="fr-FR" sz="1600" b="1" kern="1200" dirty="0"/>
            </a:p>
          </p:txBody>
        </p:sp>
      </p:grpSp>
      <p:grpSp>
        <p:nvGrpSpPr>
          <p:cNvPr id="18" name="Groupe 17"/>
          <p:cNvGrpSpPr/>
          <p:nvPr/>
        </p:nvGrpSpPr>
        <p:grpSpPr>
          <a:xfrm>
            <a:off x="14243" y="2447281"/>
            <a:ext cx="1485700" cy="410215"/>
            <a:chOff x="671682" y="2988629"/>
            <a:chExt cx="1485700" cy="410215"/>
          </a:xfrm>
        </p:grpSpPr>
        <p:sp>
          <p:nvSpPr>
            <p:cNvPr id="19" name="Chevron 18"/>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0"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2</a:t>
              </a:r>
              <a:endParaRPr lang="fr-FR" sz="1600" b="1" kern="1200" dirty="0"/>
            </a:p>
          </p:txBody>
        </p:sp>
      </p:grpSp>
      <p:grpSp>
        <p:nvGrpSpPr>
          <p:cNvPr id="21" name="Groupe 20"/>
          <p:cNvGrpSpPr/>
          <p:nvPr/>
        </p:nvGrpSpPr>
        <p:grpSpPr>
          <a:xfrm>
            <a:off x="28741" y="3018785"/>
            <a:ext cx="1485700" cy="410215"/>
            <a:chOff x="671682" y="2988629"/>
            <a:chExt cx="1485700" cy="410215"/>
          </a:xfrm>
        </p:grpSpPr>
        <p:sp>
          <p:nvSpPr>
            <p:cNvPr id="24" name="Chevron 23"/>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Partie 3</a:t>
              </a:r>
              <a:endParaRPr lang="fr-FR" sz="1600" b="1" kern="1200" dirty="0"/>
            </a:p>
          </p:txBody>
        </p:sp>
      </p:grpSp>
      <p:grpSp>
        <p:nvGrpSpPr>
          <p:cNvPr id="26" name="Groupe 25"/>
          <p:cNvGrpSpPr/>
          <p:nvPr/>
        </p:nvGrpSpPr>
        <p:grpSpPr>
          <a:xfrm>
            <a:off x="0" y="1343461"/>
            <a:ext cx="1485700" cy="410215"/>
            <a:chOff x="671682" y="2988629"/>
            <a:chExt cx="1485700" cy="410215"/>
          </a:xfrm>
        </p:grpSpPr>
        <p:sp>
          <p:nvSpPr>
            <p:cNvPr id="27" name="Chevron 26"/>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Chevron 6"/>
            <p:cNvSpPr/>
            <p:nvPr/>
          </p:nvSpPr>
          <p:spPr>
            <a:xfrm>
              <a:off x="790854" y="2988629"/>
              <a:ext cx="1366528"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smtClean="0"/>
                <a:t>Introduction</a:t>
              </a:r>
              <a:endParaRPr lang="fr-FR" sz="1600" b="1" kern="1200" dirty="0"/>
            </a:p>
          </p:txBody>
        </p:sp>
      </p:grpSp>
      <p:grpSp>
        <p:nvGrpSpPr>
          <p:cNvPr id="29" name="Groupe 28"/>
          <p:cNvGrpSpPr/>
          <p:nvPr/>
        </p:nvGrpSpPr>
        <p:grpSpPr>
          <a:xfrm>
            <a:off x="0" y="1857364"/>
            <a:ext cx="1153783" cy="410212"/>
            <a:chOff x="0" y="2988635"/>
            <a:chExt cx="1153783" cy="410212"/>
          </a:xfrm>
        </p:grpSpPr>
        <p:sp>
          <p:nvSpPr>
            <p:cNvPr id="30" name="Chevron 29"/>
            <p:cNvSpPr/>
            <p:nvPr/>
          </p:nvSpPr>
          <p:spPr>
            <a:xfrm>
              <a:off x="0" y="2988635"/>
              <a:ext cx="1153783" cy="410212"/>
            </a:xfrm>
            <a:prstGeom prst="chevron">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Chevron 4"/>
            <p:cNvSpPr/>
            <p:nvPr/>
          </p:nvSpPr>
          <p:spPr>
            <a:xfrm>
              <a:off x="205106" y="2988635"/>
              <a:ext cx="743571" cy="4102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fr-FR" sz="1800" kern="1200" dirty="0" smtClean="0"/>
                <a:t>          .</a:t>
              </a:r>
              <a:endParaRPr lang="fr-FR" sz="1800" kern="1200" dirty="0"/>
            </a:p>
          </p:txBody>
        </p:sp>
      </p:grpSp>
      <p:grpSp>
        <p:nvGrpSpPr>
          <p:cNvPr id="32" name="Groupe 31"/>
          <p:cNvGrpSpPr/>
          <p:nvPr/>
        </p:nvGrpSpPr>
        <p:grpSpPr>
          <a:xfrm>
            <a:off x="671683" y="1863595"/>
            <a:ext cx="1485700" cy="410215"/>
            <a:chOff x="671682" y="2988629"/>
            <a:chExt cx="1485700" cy="410215"/>
          </a:xfrm>
        </p:grpSpPr>
        <p:sp>
          <p:nvSpPr>
            <p:cNvPr id="33" name="Chevron 32"/>
            <p:cNvSpPr/>
            <p:nvPr/>
          </p:nvSpPr>
          <p:spPr>
            <a:xfrm>
              <a:off x="671682" y="2988629"/>
              <a:ext cx="1485700" cy="410215"/>
            </a:xfrm>
            <a:prstGeom prst="chevron">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Chevron 6"/>
            <p:cNvSpPr/>
            <p:nvPr/>
          </p:nvSpPr>
          <p:spPr>
            <a:xfrm>
              <a:off x="876790" y="2988629"/>
              <a:ext cx="1075485" cy="4102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8890" rIns="0" bIns="8890" numCol="1" spcCol="1270" anchor="ctr" anchorCtr="0">
              <a:noAutofit/>
            </a:bodyPr>
            <a:lstStyle/>
            <a:p>
              <a:pPr lvl="0" algn="ctr" defTabSz="622300">
                <a:lnSpc>
                  <a:spcPct val="90000"/>
                </a:lnSpc>
                <a:spcBef>
                  <a:spcPct val="0"/>
                </a:spcBef>
                <a:spcAft>
                  <a:spcPct val="35000"/>
                </a:spcAft>
              </a:pPr>
              <a:r>
                <a:rPr sz="1600" b="1" kern="1200" smtClean="0"/>
                <a:t>Partie 1</a:t>
              </a:r>
              <a:endParaRPr lang="fr-FR" sz="1600" b="1" kern="1200" dirty="0"/>
            </a:p>
          </p:txBody>
        </p:sp>
      </p:grpSp>
      <p:sp>
        <p:nvSpPr>
          <p:cNvPr id="35" name="Plaque 34"/>
          <p:cNvSpPr/>
          <p:nvPr/>
        </p:nvSpPr>
        <p:spPr>
          <a:xfrm>
            <a:off x="10998926" y="6048102"/>
            <a:ext cx="770708" cy="561703"/>
          </a:xfrm>
          <a:prstGeom prst="bevel">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7/38</a:t>
            </a:r>
            <a:endParaRPr lang="fr-FR" dirty="0"/>
          </a:p>
        </p:txBody>
      </p:sp>
    </p:spTree>
    <p:extLst>
      <p:ext uri="{BB962C8B-B14F-4D97-AF65-F5344CB8AC3E}">
        <p14:creationId xmlns:p14="http://schemas.microsoft.com/office/powerpoint/2010/main" xmlns="" val="426920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80">
                                          <p:stCondLst>
                                            <p:cond delay="0"/>
                                          </p:stCondLst>
                                        </p:cTn>
                                        <p:tgtEl>
                                          <p:spTgt spid="9">
                                            <p:txEl>
                                              <p:pRg st="0" end="0"/>
                                            </p:txEl>
                                          </p:spTgt>
                                        </p:tgtEl>
                                      </p:cBhvr>
                                    </p:animEffect>
                                    <p:anim calcmode="lin" valueType="num">
                                      <p:cBhvr>
                                        <p:cTn id="13"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9">
                                            <p:txEl>
                                              <p:pRg st="0" end="0"/>
                                            </p:txEl>
                                          </p:spTgt>
                                        </p:tgtEl>
                                      </p:cBhvr>
                                      <p:to x="100000" y="60000"/>
                                    </p:animScale>
                                    <p:animScale>
                                      <p:cBhvr>
                                        <p:cTn id="19" dur="166" decel="50000">
                                          <p:stCondLst>
                                            <p:cond delay="676"/>
                                          </p:stCondLst>
                                        </p:cTn>
                                        <p:tgtEl>
                                          <p:spTgt spid="9">
                                            <p:txEl>
                                              <p:pRg st="0" end="0"/>
                                            </p:txEl>
                                          </p:spTgt>
                                        </p:tgtEl>
                                      </p:cBhvr>
                                      <p:to x="100000" y="100000"/>
                                    </p:animScale>
                                    <p:animScale>
                                      <p:cBhvr>
                                        <p:cTn id="20" dur="26">
                                          <p:stCondLst>
                                            <p:cond delay="1312"/>
                                          </p:stCondLst>
                                        </p:cTn>
                                        <p:tgtEl>
                                          <p:spTgt spid="9">
                                            <p:txEl>
                                              <p:pRg st="0" end="0"/>
                                            </p:txEl>
                                          </p:spTgt>
                                        </p:tgtEl>
                                      </p:cBhvr>
                                      <p:to x="100000" y="80000"/>
                                    </p:animScale>
                                    <p:animScale>
                                      <p:cBhvr>
                                        <p:cTn id="21" dur="166" decel="50000">
                                          <p:stCondLst>
                                            <p:cond delay="1338"/>
                                          </p:stCondLst>
                                        </p:cTn>
                                        <p:tgtEl>
                                          <p:spTgt spid="9">
                                            <p:txEl>
                                              <p:pRg st="0" end="0"/>
                                            </p:txEl>
                                          </p:spTgt>
                                        </p:tgtEl>
                                      </p:cBhvr>
                                      <p:to x="100000" y="100000"/>
                                    </p:animScale>
                                    <p:animScale>
                                      <p:cBhvr>
                                        <p:cTn id="22" dur="26">
                                          <p:stCondLst>
                                            <p:cond delay="1642"/>
                                          </p:stCondLst>
                                        </p:cTn>
                                        <p:tgtEl>
                                          <p:spTgt spid="9">
                                            <p:txEl>
                                              <p:pRg st="0" end="0"/>
                                            </p:txEl>
                                          </p:spTgt>
                                        </p:tgtEl>
                                      </p:cBhvr>
                                      <p:to x="100000" y="90000"/>
                                    </p:animScale>
                                    <p:animScale>
                                      <p:cBhvr>
                                        <p:cTn id="23" dur="166" decel="50000">
                                          <p:stCondLst>
                                            <p:cond delay="1668"/>
                                          </p:stCondLst>
                                        </p:cTn>
                                        <p:tgtEl>
                                          <p:spTgt spid="9">
                                            <p:txEl>
                                              <p:pRg st="0" end="0"/>
                                            </p:txEl>
                                          </p:spTgt>
                                        </p:tgtEl>
                                      </p:cBhvr>
                                      <p:to x="100000" y="100000"/>
                                    </p:animScale>
                                    <p:animScale>
                                      <p:cBhvr>
                                        <p:cTn id="24" dur="26">
                                          <p:stCondLst>
                                            <p:cond delay="1808"/>
                                          </p:stCondLst>
                                        </p:cTn>
                                        <p:tgtEl>
                                          <p:spTgt spid="9">
                                            <p:txEl>
                                              <p:pRg st="0" end="0"/>
                                            </p:txEl>
                                          </p:spTgt>
                                        </p:tgtEl>
                                      </p:cBhvr>
                                      <p:to x="100000" y="95000"/>
                                    </p:animScale>
                                    <p:animScale>
                                      <p:cBhvr>
                                        <p:cTn id="25" dur="166" decel="50000">
                                          <p:stCondLst>
                                            <p:cond delay="1834"/>
                                          </p:stCondLst>
                                        </p:cTn>
                                        <p:tgtEl>
                                          <p:spTgt spid="9">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down)">
                                      <p:cBhvr>
                                        <p:cTn id="30" dur="580">
                                          <p:stCondLst>
                                            <p:cond delay="0"/>
                                          </p:stCondLst>
                                        </p:cTn>
                                        <p:tgtEl>
                                          <p:spTgt spid="10">
                                            <p:txEl>
                                              <p:pRg st="0" end="0"/>
                                            </p:txEl>
                                          </p:spTgt>
                                        </p:tgtEl>
                                      </p:cBhvr>
                                    </p:animEffect>
                                    <p:anim calcmode="lin" valueType="num">
                                      <p:cBhvr>
                                        <p:cTn id="31"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xEl>
                                              <p:pRg st="0" end="0"/>
                                            </p:txEl>
                                          </p:spTgt>
                                        </p:tgtEl>
                                      </p:cBhvr>
                                      <p:to x="100000" y="60000"/>
                                    </p:animScale>
                                    <p:animScale>
                                      <p:cBhvr>
                                        <p:cTn id="37" dur="166" decel="50000">
                                          <p:stCondLst>
                                            <p:cond delay="676"/>
                                          </p:stCondLst>
                                        </p:cTn>
                                        <p:tgtEl>
                                          <p:spTgt spid="10">
                                            <p:txEl>
                                              <p:pRg st="0" end="0"/>
                                            </p:txEl>
                                          </p:spTgt>
                                        </p:tgtEl>
                                      </p:cBhvr>
                                      <p:to x="100000" y="100000"/>
                                    </p:animScale>
                                    <p:animScale>
                                      <p:cBhvr>
                                        <p:cTn id="38" dur="26">
                                          <p:stCondLst>
                                            <p:cond delay="1312"/>
                                          </p:stCondLst>
                                        </p:cTn>
                                        <p:tgtEl>
                                          <p:spTgt spid="10">
                                            <p:txEl>
                                              <p:pRg st="0" end="0"/>
                                            </p:txEl>
                                          </p:spTgt>
                                        </p:tgtEl>
                                      </p:cBhvr>
                                      <p:to x="100000" y="80000"/>
                                    </p:animScale>
                                    <p:animScale>
                                      <p:cBhvr>
                                        <p:cTn id="39" dur="166" decel="50000">
                                          <p:stCondLst>
                                            <p:cond delay="1338"/>
                                          </p:stCondLst>
                                        </p:cTn>
                                        <p:tgtEl>
                                          <p:spTgt spid="10">
                                            <p:txEl>
                                              <p:pRg st="0" end="0"/>
                                            </p:txEl>
                                          </p:spTgt>
                                        </p:tgtEl>
                                      </p:cBhvr>
                                      <p:to x="100000" y="100000"/>
                                    </p:animScale>
                                    <p:animScale>
                                      <p:cBhvr>
                                        <p:cTn id="40" dur="26">
                                          <p:stCondLst>
                                            <p:cond delay="1642"/>
                                          </p:stCondLst>
                                        </p:cTn>
                                        <p:tgtEl>
                                          <p:spTgt spid="10">
                                            <p:txEl>
                                              <p:pRg st="0" end="0"/>
                                            </p:txEl>
                                          </p:spTgt>
                                        </p:tgtEl>
                                      </p:cBhvr>
                                      <p:to x="100000" y="90000"/>
                                    </p:animScale>
                                    <p:animScale>
                                      <p:cBhvr>
                                        <p:cTn id="41" dur="166" decel="50000">
                                          <p:stCondLst>
                                            <p:cond delay="1668"/>
                                          </p:stCondLst>
                                        </p:cTn>
                                        <p:tgtEl>
                                          <p:spTgt spid="10">
                                            <p:txEl>
                                              <p:pRg st="0" end="0"/>
                                            </p:txEl>
                                          </p:spTgt>
                                        </p:tgtEl>
                                      </p:cBhvr>
                                      <p:to x="100000" y="100000"/>
                                    </p:animScale>
                                    <p:animScale>
                                      <p:cBhvr>
                                        <p:cTn id="42" dur="26">
                                          <p:stCondLst>
                                            <p:cond delay="1808"/>
                                          </p:stCondLst>
                                        </p:cTn>
                                        <p:tgtEl>
                                          <p:spTgt spid="10">
                                            <p:txEl>
                                              <p:pRg st="0" end="0"/>
                                            </p:txEl>
                                          </p:spTgt>
                                        </p:tgtEl>
                                      </p:cBhvr>
                                      <p:to x="100000" y="95000"/>
                                    </p:animScale>
                                    <p:animScale>
                                      <p:cBhvr>
                                        <p:cTn id="43" dur="166" decel="50000">
                                          <p:stCondLst>
                                            <p:cond delay="1834"/>
                                          </p:stCondLst>
                                        </p:cTn>
                                        <p:tgtEl>
                                          <p:spTgt spid="10">
                                            <p:txEl>
                                              <p:pRg st="0" end="0"/>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11">
                                            <p:txEl>
                                              <p:pRg st="0" end="0"/>
                                            </p:txEl>
                                          </p:spTgt>
                                        </p:tgtEl>
                                        <p:attrNameLst>
                                          <p:attrName>style.visibility</p:attrName>
                                        </p:attrNameLst>
                                      </p:cBhvr>
                                      <p:to>
                                        <p:strVal val="visible"/>
                                      </p:to>
                                    </p:set>
                                    <p:animEffect transition="in" filter="wipe(down)">
                                      <p:cBhvr>
                                        <p:cTn id="48" dur="580">
                                          <p:stCondLst>
                                            <p:cond delay="0"/>
                                          </p:stCondLst>
                                        </p:cTn>
                                        <p:tgtEl>
                                          <p:spTgt spid="11">
                                            <p:txEl>
                                              <p:pRg st="0" end="0"/>
                                            </p:txEl>
                                          </p:spTgt>
                                        </p:tgtEl>
                                      </p:cBhvr>
                                    </p:animEffect>
                                    <p:anim calcmode="lin" valueType="num">
                                      <p:cBhvr>
                                        <p:cTn id="49"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11">
                                            <p:txEl>
                                              <p:pRg st="0" end="0"/>
                                            </p:txEl>
                                          </p:spTgt>
                                        </p:tgtEl>
                                      </p:cBhvr>
                                      <p:to x="100000" y="60000"/>
                                    </p:animScale>
                                    <p:animScale>
                                      <p:cBhvr>
                                        <p:cTn id="55" dur="166" decel="50000">
                                          <p:stCondLst>
                                            <p:cond delay="676"/>
                                          </p:stCondLst>
                                        </p:cTn>
                                        <p:tgtEl>
                                          <p:spTgt spid="11">
                                            <p:txEl>
                                              <p:pRg st="0" end="0"/>
                                            </p:txEl>
                                          </p:spTgt>
                                        </p:tgtEl>
                                      </p:cBhvr>
                                      <p:to x="100000" y="100000"/>
                                    </p:animScale>
                                    <p:animScale>
                                      <p:cBhvr>
                                        <p:cTn id="56" dur="26">
                                          <p:stCondLst>
                                            <p:cond delay="1312"/>
                                          </p:stCondLst>
                                        </p:cTn>
                                        <p:tgtEl>
                                          <p:spTgt spid="11">
                                            <p:txEl>
                                              <p:pRg st="0" end="0"/>
                                            </p:txEl>
                                          </p:spTgt>
                                        </p:tgtEl>
                                      </p:cBhvr>
                                      <p:to x="100000" y="80000"/>
                                    </p:animScale>
                                    <p:animScale>
                                      <p:cBhvr>
                                        <p:cTn id="57" dur="166" decel="50000">
                                          <p:stCondLst>
                                            <p:cond delay="1338"/>
                                          </p:stCondLst>
                                        </p:cTn>
                                        <p:tgtEl>
                                          <p:spTgt spid="11">
                                            <p:txEl>
                                              <p:pRg st="0" end="0"/>
                                            </p:txEl>
                                          </p:spTgt>
                                        </p:tgtEl>
                                      </p:cBhvr>
                                      <p:to x="100000" y="100000"/>
                                    </p:animScale>
                                    <p:animScale>
                                      <p:cBhvr>
                                        <p:cTn id="58" dur="26">
                                          <p:stCondLst>
                                            <p:cond delay="1642"/>
                                          </p:stCondLst>
                                        </p:cTn>
                                        <p:tgtEl>
                                          <p:spTgt spid="11">
                                            <p:txEl>
                                              <p:pRg st="0" end="0"/>
                                            </p:txEl>
                                          </p:spTgt>
                                        </p:tgtEl>
                                      </p:cBhvr>
                                      <p:to x="100000" y="90000"/>
                                    </p:animScale>
                                    <p:animScale>
                                      <p:cBhvr>
                                        <p:cTn id="59" dur="166" decel="50000">
                                          <p:stCondLst>
                                            <p:cond delay="1668"/>
                                          </p:stCondLst>
                                        </p:cTn>
                                        <p:tgtEl>
                                          <p:spTgt spid="11">
                                            <p:txEl>
                                              <p:pRg st="0" end="0"/>
                                            </p:txEl>
                                          </p:spTgt>
                                        </p:tgtEl>
                                      </p:cBhvr>
                                      <p:to x="100000" y="100000"/>
                                    </p:animScale>
                                    <p:animScale>
                                      <p:cBhvr>
                                        <p:cTn id="60" dur="26">
                                          <p:stCondLst>
                                            <p:cond delay="1808"/>
                                          </p:stCondLst>
                                        </p:cTn>
                                        <p:tgtEl>
                                          <p:spTgt spid="11">
                                            <p:txEl>
                                              <p:pRg st="0" end="0"/>
                                            </p:txEl>
                                          </p:spTgt>
                                        </p:tgtEl>
                                      </p:cBhvr>
                                      <p:to x="100000" y="95000"/>
                                    </p:animScale>
                                    <p:animScale>
                                      <p:cBhvr>
                                        <p:cTn id="61" dur="166" decel="50000">
                                          <p:stCondLst>
                                            <p:cond delay="1834"/>
                                          </p:stCondLst>
                                        </p:cTn>
                                        <p:tgtEl>
                                          <p:spTgt spid="1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20008</TotalTime>
  <Words>2361</Words>
  <Application>Microsoft Office PowerPoint</Application>
  <PresentationFormat>Personnalisé</PresentationFormat>
  <Paragraphs>713</Paragraphs>
  <Slides>46</Slides>
  <Notes>14</Notes>
  <HiddenSlides>0</HiddenSlides>
  <MMClips>0</MMClips>
  <ScaleCrop>false</ScaleCrop>
  <HeadingPairs>
    <vt:vector size="4" baseType="variant">
      <vt:variant>
        <vt:lpstr>Thème</vt:lpstr>
      </vt:variant>
      <vt:variant>
        <vt:i4>1</vt:i4>
      </vt:variant>
      <vt:variant>
        <vt:lpstr>Titres des diapositives</vt:lpstr>
      </vt:variant>
      <vt:variant>
        <vt:i4>46</vt:i4>
      </vt:variant>
    </vt:vector>
  </HeadingPairs>
  <TitlesOfParts>
    <vt:vector size="47"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Windows</dc:creator>
  <cp:lastModifiedBy>utilisateur</cp:lastModifiedBy>
  <cp:revision>103</cp:revision>
  <dcterms:created xsi:type="dcterms:W3CDTF">2018-09-06T07:53:51Z</dcterms:created>
  <dcterms:modified xsi:type="dcterms:W3CDTF">2018-10-23T22:38:11Z</dcterms:modified>
</cp:coreProperties>
</file>